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Default Extension="docx" ContentType="application/vnd.openxmlformats-officedocument.wordprocessingml.document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docProps/custom.xml" ContentType="application/vnd.openxmlformats-officedocument.custom-properties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slides/slide99.xml" ContentType="application/vnd.openxmlformats-officedocument.presentationml.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Default Extension="xlsx" ContentType="application/vnd.openxmlformats-officedocument.spreadsheetml.sheet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drawing3.xml" ContentType="application/vnd.ms-office.drawingml.diagramDrawing+xml"/>
  <Default Extension="png" ContentType="image/png"/>
  <Default Extension="bin" ContentType="application/vnd.openxmlformats-officedocument.oleObject"/>
  <Override PartName="/ppt/diagrams/colors12.xml" ContentType="application/vnd.openxmlformats-officedocument.drawingml.diagramColors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vml" ContentType="application/vnd.openxmlformats-officedocument.vmlDrawing"/>
  <Override PartName="/ppt/diagrams/drawing8.xml" ContentType="application/vnd.ms-office.drawingml.diagramDrawing+xml"/>
  <Default Extension="gif" ContentType="image/gif"/>
  <Override PartName="/ppt/slides/slide89.xml" ContentType="application/vnd.openxmlformats-officedocument.presentationml.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layout14.xml" ContentType="application/vnd.openxmlformats-officedocument.drawingml.diagramLayout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rawing4.xml" ContentType="application/vnd.ms-office.drawingml.diagramDrawing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wmf" ContentType="image/x-wmf"/>
  <Override PartName="/ppt/diagrams/data11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slides/slide79.xml" ContentType="application/vnd.openxmlformats-officedocument.presentationml.slide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colors10.xml" ContentType="application/vnd.openxmlformats-officedocument.drawingml.diagramColor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slides/slide98.xml" ContentType="application/vnd.openxmlformats-officedocument.presentationml.slide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diagrams/drawing2.xml" ContentType="application/vnd.ms-office.drawingml.diagramDrawing+xml"/>
  <Override PartName="/customXml/itemProps1.xml" ContentType="application/vnd.openxmlformats-officedocument.customXmlPropertie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04"/>
  </p:notesMasterIdLst>
  <p:handoutMasterIdLst>
    <p:handoutMasterId r:id="rId105"/>
  </p:handoutMasterIdLst>
  <p:sldIdLst>
    <p:sldId id="257" r:id="rId5"/>
    <p:sldId id="258" r:id="rId6"/>
    <p:sldId id="259" r:id="rId7"/>
    <p:sldId id="260" r:id="rId8"/>
    <p:sldId id="276" r:id="rId9"/>
    <p:sldId id="261" r:id="rId10"/>
    <p:sldId id="262" r:id="rId11"/>
    <p:sldId id="263" r:id="rId12"/>
    <p:sldId id="268" r:id="rId13"/>
    <p:sldId id="264" r:id="rId14"/>
    <p:sldId id="277" r:id="rId15"/>
    <p:sldId id="265" r:id="rId16"/>
    <p:sldId id="266" r:id="rId17"/>
    <p:sldId id="337" r:id="rId18"/>
    <p:sldId id="267" r:id="rId19"/>
    <p:sldId id="275" r:id="rId20"/>
    <p:sldId id="269" r:id="rId21"/>
    <p:sldId id="270" r:id="rId22"/>
    <p:sldId id="271" r:id="rId23"/>
    <p:sldId id="272" r:id="rId24"/>
    <p:sldId id="273" r:id="rId25"/>
    <p:sldId id="354" r:id="rId26"/>
    <p:sldId id="353" r:id="rId27"/>
    <p:sldId id="358" r:id="rId28"/>
    <p:sldId id="357" r:id="rId29"/>
    <p:sldId id="336" r:id="rId30"/>
    <p:sldId id="278" r:id="rId31"/>
    <p:sldId id="279" r:id="rId32"/>
    <p:sldId id="280" r:id="rId33"/>
    <p:sldId id="284" r:id="rId34"/>
    <p:sldId id="339" r:id="rId35"/>
    <p:sldId id="340" r:id="rId36"/>
    <p:sldId id="341" r:id="rId37"/>
    <p:sldId id="342" r:id="rId38"/>
    <p:sldId id="343" r:id="rId39"/>
    <p:sldId id="344" r:id="rId40"/>
    <p:sldId id="345" r:id="rId41"/>
    <p:sldId id="352" r:id="rId42"/>
    <p:sldId id="359" r:id="rId43"/>
    <p:sldId id="281" r:id="rId44"/>
    <p:sldId id="282" r:id="rId45"/>
    <p:sldId id="283" r:id="rId46"/>
    <p:sldId id="346" r:id="rId47"/>
    <p:sldId id="347" r:id="rId48"/>
    <p:sldId id="348" r:id="rId49"/>
    <p:sldId id="349" r:id="rId50"/>
    <p:sldId id="350" r:id="rId51"/>
    <p:sldId id="351" r:id="rId52"/>
    <p:sldId id="285" r:id="rId53"/>
    <p:sldId id="292" r:id="rId54"/>
    <p:sldId id="286" r:id="rId55"/>
    <p:sldId id="338" r:id="rId56"/>
    <p:sldId id="287" r:id="rId57"/>
    <p:sldId id="291" r:id="rId58"/>
    <p:sldId id="293" r:id="rId59"/>
    <p:sldId id="288" r:id="rId60"/>
    <p:sldId id="289" r:id="rId61"/>
    <p:sldId id="290" r:id="rId62"/>
    <p:sldId id="294" r:id="rId63"/>
    <p:sldId id="335" r:id="rId64"/>
    <p:sldId id="334" r:id="rId65"/>
    <p:sldId id="295" r:id="rId66"/>
    <p:sldId id="297" r:id="rId67"/>
    <p:sldId id="298" r:id="rId68"/>
    <p:sldId id="299" r:id="rId69"/>
    <p:sldId id="300" r:id="rId70"/>
    <p:sldId id="301" r:id="rId71"/>
    <p:sldId id="302" r:id="rId72"/>
    <p:sldId id="303" r:id="rId73"/>
    <p:sldId id="304" r:id="rId74"/>
    <p:sldId id="305" r:id="rId75"/>
    <p:sldId id="306" r:id="rId76"/>
    <p:sldId id="307" r:id="rId77"/>
    <p:sldId id="308" r:id="rId78"/>
    <p:sldId id="309" r:id="rId79"/>
    <p:sldId id="310" r:id="rId80"/>
    <p:sldId id="311" r:id="rId81"/>
    <p:sldId id="312" r:id="rId82"/>
    <p:sldId id="313" r:id="rId83"/>
    <p:sldId id="314" r:id="rId84"/>
    <p:sldId id="315" r:id="rId85"/>
    <p:sldId id="316" r:id="rId86"/>
    <p:sldId id="317" r:id="rId87"/>
    <p:sldId id="318" r:id="rId88"/>
    <p:sldId id="319" r:id="rId89"/>
    <p:sldId id="320" r:id="rId90"/>
    <p:sldId id="321" r:id="rId91"/>
    <p:sldId id="322" r:id="rId92"/>
    <p:sldId id="323" r:id="rId93"/>
    <p:sldId id="324" r:id="rId94"/>
    <p:sldId id="325" r:id="rId95"/>
    <p:sldId id="326" r:id="rId96"/>
    <p:sldId id="327" r:id="rId97"/>
    <p:sldId id="328" r:id="rId98"/>
    <p:sldId id="329" r:id="rId99"/>
    <p:sldId id="330" r:id="rId100"/>
    <p:sldId id="331" r:id="rId101"/>
    <p:sldId id="332" r:id="rId102"/>
    <p:sldId id="333" r:id="rId10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234" y="-2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07" Type="http://schemas.openxmlformats.org/officeDocument/2006/relationships/viewProps" Target="viewProps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slide" Target="slides/slide83.xml"/><Relationship Id="rId102" Type="http://schemas.openxmlformats.org/officeDocument/2006/relationships/slide" Target="slides/slide98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slide" Target="slides/slide99.xml"/><Relationship Id="rId108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presProps" Target="pres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tableStyles" Target="tableStyles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9DC231-44B3-4864-B3B9-0AC45A9C6F8A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548971A-F2D6-4186-B909-51012968506F}">
      <dgm:prSet phldrT="[Text]"/>
      <dgm:spPr/>
      <dgm:t>
        <a:bodyPr/>
        <a:lstStyle/>
        <a:p>
          <a:r>
            <a:rPr lang="en-US" dirty="0" smtClean="0"/>
            <a:t> light snow – dusting to 3 inches</a:t>
          </a:r>
          <a:endParaRPr lang="en-US" dirty="0"/>
        </a:p>
      </dgm:t>
    </dgm:pt>
    <dgm:pt modelId="{014D1FC4-BA27-4E08-B980-062A1E8BC59E}" type="parTrans" cxnId="{3197140A-1685-4B1A-ACB7-E7D07CDBD06E}">
      <dgm:prSet/>
      <dgm:spPr/>
      <dgm:t>
        <a:bodyPr/>
        <a:lstStyle/>
        <a:p>
          <a:endParaRPr lang="en-US"/>
        </a:p>
      </dgm:t>
    </dgm:pt>
    <dgm:pt modelId="{B9416A34-49EF-4371-9B6A-88BE60B478AC}" type="sibTrans" cxnId="{3197140A-1685-4B1A-ACB7-E7D07CDBD06E}">
      <dgm:prSet/>
      <dgm:spPr/>
      <dgm:t>
        <a:bodyPr/>
        <a:lstStyle/>
        <a:p>
          <a:endParaRPr lang="en-US"/>
        </a:p>
      </dgm:t>
    </dgm:pt>
    <dgm:pt modelId="{03538C1E-9C72-4B33-968E-7CE7697A345B}">
      <dgm:prSet phldrT="[Text]"/>
      <dgm:spPr/>
      <dgm:t>
        <a:bodyPr/>
        <a:lstStyle/>
        <a:p>
          <a:r>
            <a:rPr lang="en-US" dirty="0" smtClean="0"/>
            <a:t>Get liquid equipment ready </a:t>
          </a:r>
          <a:endParaRPr lang="en-US" dirty="0"/>
        </a:p>
      </dgm:t>
    </dgm:pt>
    <dgm:pt modelId="{71F639E0-E0D8-4F25-81AE-3C7F37132F86}" type="parTrans" cxnId="{877CA5CD-558F-4E58-B7A8-7690586B300E}">
      <dgm:prSet/>
      <dgm:spPr/>
      <dgm:t>
        <a:bodyPr/>
        <a:lstStyle/>
        <a:p>
          <a:endParaRPr lang="en-US"/>
        </a:p>
      </dgm:t>
    </dgm:pt>
    <dgm:pt modelId="{9E578E68-6A81-4D3C-B0AA-A9D886475088}" type="sibTrans" cxnId="{877CA5CD-558F-4E58-B7A8-7690586B300E}">
      <dgm:prSet/>
      <dgm:spPr/>
      <dgm:t>
        <a:bodyPr/>
        <a:lstStyle/>
        <a:p>
          <a:endParaRPr lang="en-US"/>
        </a:p>
      </dgm:t>
    </dgm:pt>
    <dgm:pt modelId="{A2D2348B-5C93-40D2-AD2B-258E8D4F0E75}">
      <dgm:prSet phldrT="[Text]"/>
      <dgm:spPr/>
      <dgm:t>
        <a:bodyPr/>
        <a:lstStyle/>
        <a:p>
          <a:r>
            <a:rPr lang="en-US" dirty="0" smtClean="0"/>
            <a:t>Check basic supplies</a:t>
          </a:r>
          <a:endParaRPr lang="en-US" dirty="0"/>
        </a:p>
      </dgm:t>
    </dgm:pt>
    <dgm:pt modelId="{072E80B6-5BC6-46FE-93A5-3900407B7734}" type="parTrans" cxnId="{D4C81B64-6448-45EA-8047-0ED2991FE345}">
      <dgm:prSet/>
      <dgm:spPr/>
      <dgm:t>
        <a:bodyPr/>
        <a:lstStyle/>
        <a:p>
          <a:endParaRPr lang="en-US"/>
        </a:p>
      </dgm:t>
    </dgm:pt>
    <dgm:pt modelId="{B4245C8F-A6D3-4698-8965-844CF9AF7FDF}" type="sibTrans" cxnId="{D4C81B64-6448-45EA-8047-0ED2991FE345}">
      <dgm:prSet/>
      <dgm:spPr/>
      <dgm:t>
        <a:bodyPr/>
        <a:lstStyle/>
        <a:p>
          <a:endParaRPr lang="en-US"/>
        </a:p>
      </dgm:t>
    </dgm:pt>
    <dgm:pt modelId="{330D3E25-9808-49FB-A84B-F795139901A5}" type="pres">
      <dgm:prSet presAssocID="{569DC231-44B3-4864-B3B9-0AC45A9C6F8A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4414E2C-014C-45A9-8104-2D20A481D785}" type="pres">
      <dgm:prSet presAssocID="{569DC231-44B3-4864-B3B9-0AC45A9C6F8A}" presName="dummyMaxCanvas" presStyleCnt="0">
        <dgm:presLayoutVars/>
      </dgm:prSet>
      <dgm:spPr/>
    </dgm:pt>
    <dgm:pt modelId="{752BD27F-3979-475C-A741-5E6AF2D63A21}" type="pres">
      <dgm:prSet presAssocID="{569DC231-44B3-4864-B3B9-0AC45A9C6F8A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4E96BA-645A-4738-91FB-9E3173B9EA2D}" type="pres">
      <dgm:prSet presAssocID="{569DC231-44B3-4864-B3B9-0AC45A9C6F8A}" presName="ThreeNodes_2" presStyleLbl="node1" presStyleIdx="1" presStyleCnt="3" custLinFactNeighborX="-892" custLinFactNeighborY="23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80D157-50C3-4F51-ABAE-1A6BC5710AEF}" type="pres">
      <dgm:prSet presAssocID="{569DC231-44B3-4864-B3B9-0AC45A9C6F8A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5DD5C0-2293-4BE7-B9C8-F3D392E4353B}" type="pres">
      <dgm:prSet presAssocID="{569DC231-44B3-4864-B3B9-0AC45A9C6F8A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79BD76-4F8B-4647-BEBF-0D60D34E947C}" type="pres">
      <dgm:prSet presAssocID="{569DC231-44B3-4864-B3B9-0AC45A9C6F8A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76A44D-FBE7-48D8-948E-E7D6425AC7CD}" type="pres">
      <dgm:prSet presAssocID="{569DC231-44B3-4864-B3B9-0AC45A9C6F8A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E81DDE-3783-40E3-9552-8E9975176D71}" type="pres">
      <dgm:prSet presAssocID="{569DC231-44B3-4864-B3B9-0AC45A9C6F8A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F0E0CF-9057-47DB-AC37-00DB72A2A70B}" type="pres">
      <dgm:prSet presAssocID="{569DC231-44B3-4864-B3B9-0AC45A9C6F8A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4C81B64-6448-45EA-8047-0ED2991FE345}" srcId="{569DC231-44B3-4864-B3B9-0AC45A9C6F8A}" destId="{A2D2348B-5C93-40D2-AD2B-258E8D4F0E75}" srcOrd="2" destOrd="0" parTransId="{072E80B6-5BC6-46FE-93A5-3900407B7734}" sibTransId="{B4245C8F-A6D3-4698-8965-844CF9AF7FDF}"/>
    <dgm:cxn modelId="{C8CB2C1A-E68C-4F88-AB3C-F3FAD41F7467}" type="presOf" srcId="{9E578E68-6A81-4D3C-B0AA-A9D886475088}" destId="{7879BD76-4F8B-4647-BEBF-0D60D34E947C}" srcOrd="0" destOrd="0" presId="urn:microsoft.com/office/officeart/2005/8/layout/vProcess5"/>
    <dgm:cxn modelId="{576EF9C3-6DEC-487C-9580-E26B1DF36769}" type="presOf" srcId="{03538C1E-9C72-4B33-968E-7CE7697A345B}" destId="{F6E81DDE-3783-40E3-9552-8E9975176D71}" srcOrd="1" destOrd="0" presId="urn:microsoft.com/office/officeart/2005/8/layout/vProcess5"/>
    <dgm:cxn modelId="{9F5C16F6-4B87-4ACC-A491-E2D76CB7BA72}" type="presOf" srcId="{A2D2348B-5C93-40D2-AD2B-258E8D4F0E75}" destId="{AB80D157-50C3-4F51-ABAE-1A6BC5710AEF}" srcOrd="0" destOrd="0" presId="urn:microsoft.com/office/officeart/2005/8/layout/vProcess5"/>
    <dgm:cxn modelId="{06BDA050-4ADA-49D3-AA79-14060DB6D3A6}" type="presOf" srcId="{7548971A-F2D6-4186-B909-51012968506F}" destId="{752BD27F-3979-475C-A741-5E6AF2D63A21}" srcOrd="0" destOrd="0" presId="urn:microsoft.com/office/officeart/2005/8/layout/vProcess5"/>
    <dgm:cxn modelId="{0DCB3D56-0B16-4A28-B338-147E6D5A0C02}" type="presOf" srcId="{B9416A34-49EF-4371-9B6A-88BE60B478AC}" destId="{4E5DD5C0-2293-4BE7-B9C8-F3D392E4353B}" srcOrd="0" destOrd="0" presId="urn:microsoft.com/office/officeart/2005/8/layout/vProcess5"/>
    <dgm:cxn modelId="{877CA5CD-558F-4E58-B7A8-7690586B300E}" srcId="{569DC231-44B3-4864-B3B9-0AC45A9C6F8A}" destId="{03538C1E-9C72-4B33-968E-7CE7697A345B}" srcOrd="1" destOrd="0" parTransId="{71F639E0-E0D8-4F25-81AE-3C7F37132F86}" sibTransId="{9E578E68-6A81-4D3C-B0AA-A9D886475088}"/>
    <dgm:cxn modelId="{3197140A-1685-4B1A-ACB7-E7D07CDBD06E}" srcId="{569DC231-44B3-4864-B3B9-0AC45A9C6F8A}" destId="{7548971A-F2D6-4186-B909-51012968506F}" srcOrd="0" destOrd="0" parTransId="{014D1FC4-BA27-4E08-B980-062A1E8BC59E}" sibTransId="{B9416A34-49EF-4371-9B6A-88BE60B478AC}"/>
    <dgm:cxn modelId="{1F56E52A-87EB-4AE1-8538-F46DAFD21107}" type="presOf" srcId="{A2D2348B-5C93-40D2-AD2B-258E8D4F0E75}" destId="{A9F0E0CF-9057-47DB-AC37-00DB72A2A70B}" srcOrd="1" destOrd="0" presId="urn:microsoft.com/office/officeart/2005/8/layout/vProcess5"/>
    <dgm:cxn modelId="{A9D0D37D-77D7-4205-B757-3A8A1C4EBD0E}" type="presOf" srcId="{569DC231-44B3-4864-B3B9-0AC45A9C6F8A}" destId="{330D3E25-9808-49FB-A84B-F795139901A5}" srcOrd="0" destOrd="0" presId="urn:microsoft.com/office/officeart/2005/8/layout/vProcess5"/>
    <dgm:cxn modelId="{DD81AE1E-ABFD-488D-A4BC-44B4B074054E}" type="presOf" srcId="{03538C1E-9C72-4B33-968E-7CE7697A345B}" destId="{034E96BA-645A-4738-91FB-9E3173B9EA2D}" srcOrd="0" destOrd="0" presId="urn:microsoft.com/office/officeart/2005/8/layout/vProcess5"/>
    <dgm:cxn modelId="{DF4C6505-8EF1-4899-998C-025722C651DE}" type="presOf" srcId="{7548971A-F2D6-4186-B909-51012968506F}" destId="{FE76A44D-FBE7-48D8-948E-E7D6425AC7CD}" srcOrd="1" destOrd="0" presId="urn:microsoft.com/office/officeart/2005/8/layout/vProcess5"/>
    <dgm:cxn modelId="{FA6C1C47-90F9-48EC-91E1-646E87F3CDA2}" type="presParOf" srcId="{330D3E25-9808-49FB-A84B-F795139901A5}" destId="{74414E2C-014C-45A9-8104-2D20A481D785}" srcOrd="0" destOrd="0" presId="urn:microsoft.com/office/officeart/2005/8/layout/vProcess5"/>
    <dgm:cxn modelId="{F9C72077-F225-49E3-BC76-83F84419272C}" type="presParOf" srcId="{330D3E25-9808-49FB-A84B-F795139901A5}" destId="{752BD27F-3979-475C-A741-5E6AF2D63A21}" srcOrd="1" destOrd="0" presId="urn:microsoft.com/office/officeart/2005/8/layout/vProcess5"/>
    <dgm:cxn modelId="{48D0B43C-B3DE-430C-A687-FD29AC1932CA}" type="presParOf" srcId="{330D3E25-9808-49FB-A84B-F795139901A5}" destId="{034E96BA-645A-4738-91FB-9E3173B9EA2D}" srcOrd="2" destOrd="0" presId="urn:microsoft.com/office/officeart/2005/8/layout/vProcess5"/>
    <dgm:cxn modelId="{5BAF3B42-0BE7-4126-8A08-EE94BF9C1C59}" type="presParOf" srcId="{330D3E25-9808-49FB-A84B-F795139901A5}" destId="{AB80D157-50C3-4F51-ABAE-1A6BC5710AEF}" srcOrd="3" destOrd="0" presId="urn:microsoft.com/office/officeart/2005/8/layout/vProcess5"/>
    <dgm:cxn modelId="{CDEB3C05-18A9-4776-9BF5-0A79ED122B3D}" type="presParOf" srcId="{330D3E25-9808-49FB-A84B-F795139901A5}" destId="{4E5DD5C0-2293-4BE7-B9C8-F3D392E4353B}" srcOrd="4" destOrd="0" presId="urn:microsoft.com/office/officeart/2005/8/layout/vProcess5"/>
    <dgm:cxn modelId="{7E3377CD-D3C2-4D6D-AA5C-472E905D6231}" type="presParOf" srcId="{330D3E25-9808-49FB-A84B-F795139901A5}" destId="{7879BD76-4F8B-4647-BEBF-0D60D34E947C}" srcOrd="5" destOrd="0" presId="urn:microsoft.com/office/officeart/2005/8/layout/vProcess5"/>
    <dgm:cxn modelId="{2C4D9D98-CCA9-4F14-ABB3-1665F2544D14}" type="presParOf" srcId="{330D3E25-9808-49FB-A84B-F795139901A5}" destId="{FE76A44D-FBE7-48D8-948E-E7D6425AC7CD}" srcOrd="6" destOrd="0" presId="urn:microsoft.com/office/officeart/2005/8/layout/vProcess5"/>
    <dgm:cxn modelId="{37FC6947-DF1E-4719-B68E-A750AD5675F8}" type="presParOf" srcId="{330D3E25-9808-49FB-A84B-F795139901A5}" destId="{F6E81DDE-3783-40E3-9552-8E9975176D71}" srcOrd="7" destOrd="0" presId="urn:microsoft.com/office/officeart/2005/8/layout/vProcess5"/>
    <dgm:cxn modelId="{2CC823E6-E4CD-44EA-83A1-8985E59B0800}" type="presParOf" srcId="{330D3E25-9808-49FB-A84B-F795139901A5}" destId="{A9F0E0CF-9057-47DB-AC37-00DB72A2A70B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1D4B9B1-F104-4DC3-A3A6-08AEAD3E1563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E1E2C7E-726B-4BCE-91F5-FBBEA299A3E5}">
      <dgm:prSet phldrT="[Text]"/>
      <dgm:spPr/>
      <dgm:t>
        <a:bodyPr/>
        <a:lstStyle/>
        <a:p>
          <a:r>
            <a:rPr lang="en-US" dirty="0" smtClean="0"/>
            <a:t>24 hour notice</a:t>
          </a:r>
          <a:endParaRPr lang="en-US" dirty="0"/>
        </a:p>
      </dgm:t>
    </dgm:pt>
    <dgm:pt modelId="{FF8EB072-174F-406D-A5EC-BDD9A91D7A12}" type="parTrans" cxnId="{69BCCF61-9219-46CA-BD57-D60F9E8F628E}">
      <dgm:prSet/>
      <dgm:spPr/>
      <dgm:t>
        <a:bodyPr/>
        <a:lstStyle/>
        <a:p>
          <a:endParaRPr lang="en-US"/>
        </a:p>
      </dgm:t>
    </dgm:pt>
    <dgm:pt modelId="{DF3ACF24-8BC3-4D83-80C3-3820807567E1}" type="sibTrans" cxnId="{69BCCF61-9219-46CA-BD57-D60F9E8F628E}">
      <dgm:prSet/>
      <dgm:spPr/>
      <dgm:t>
        <a:bodyPr/>
        <a:lstStyle/>
        <a:p>
          <a:endParaRPr lang="en-US"/>
        </a:p>
      </dgm:t>
    </dgm:pt>
    <dgm:pt modelId="{D9483B81-5763-4117-A146-EAC89B1C325F}">
      <dgm:prSet phldrT="[Text]"/>
      <dgm:spPr/>
      <dgm:t>
        <a:bodyPr/>
        <a:lstStyle/>
        <a:p>
          <a:r>
            <a:rPr lang="en-US" dirty="0" smtClean="0"/>
            <a:t>If 50% chance or higher anti-ice Conditions must be correct</a:t>
          </a:r>
          <a:endParaRPr lang="en-US" dirty="0"/>
        </a:p>
      </dgm:t>
    </dgm:pt>
    <dgm:pt modelId="{3044E12D-6737-4E91-8102-F5EF8E78CE66}" type="parTrans" cxnId="{E7EECD73-A391-42CA-A806-A74A5F79B6AA}">
      <dgm:prSet/>
      <dgm:spPr/>
      <dgm:t>
        <a:bodyPr/>
        <a:lstStyle/>
        <a:p>
          <a:endParaRPr lang="en-US"/>
        </a:p>
      </dgm:t>
    </dgm:pt>
    <dgm:pt modelId="{5FFA5199-BD62-45DE-A541-0E0A8C627A35}" type="sibTrans" cxnId="{E7EECD73-A391-42CA-A806-A74A5F79B6AA}">
      <dgm:prSet/>
      <dgm:spPr/>
      <dgm:t>
        <a:bodyPr/>
        <a:lstStyle/>
        <a:p>
          <a:endParaRPr lang="en-US"/>
        </a:p>
      </dgm:t>
    </dgm:pt>
    <dgm:pt modelId="{7A3EAF22-BAA7-4361-85E8-5BA6FDFD881B}">
      <dgm:prSet phldrT="[Text]"/>
      <dgm:spPr/>
      <dgm:t>
        <a:bodyPr/>
        <a:lstStyle/>
        <a:p>
          <a:r>
            <a:rPr lang="en-US" dirty="0" smtClean="0"/>
            <a:t>Forecast may be for Bridges or entire system, plan appropriate equipment</a:t>
          </a:r>
          <a:endParaRPr lang="en-US" dirty="0"/>
        </a:p>
      </dgm:t>
    </dgm:pt>
    <dgm:pt modelId="{B9356939-95EC-4333-B0EC-E2E76B01D9E8}" type="parTrans" cxnId="{CF2CFFB1-7CE9-45DB-B029-1528C90FEB5B}">
      <dgm:prSet/>
      <dgm:spPr/>
      <dgm:t>
        <a:bodyPr/>
        <a:lstStyle/>
        <a:p>
          <a:endParaRPr lang="en-US"/>
        </a:p>
      </dgm:t>
    </dgm:pt>
    <dgm:pt modelId="{355F8EC7-044C-4D17-8F6F-8A67EBCFDD85}" type="sibTrans" cxnId="{CF2CFFB1-7CE9-45DB-B029-1528C90FEB5B}">
      <dgm:prSet/>
      <dgm:spPr/>
      <dgm:t>
        <a:bodyPr/>
        <a:lstStyle/>
        <a:p>
          <a:endParaRPr lang="en-US"/>
        </a:p>
      </dgm:t>
    </dgm:pt>
    <dgm:pt modelId="{E1785B17-11B0-4CB1-A72C-85E2E9E1F994}">
      <dgm:prSet phldrT="[Text]"/>
      <dgm:spPr/>
      <dgm:t>
        <a:bodyPr/>
        <a:lstStyle/>
        <a:p>
          <a:r>
            <a:rPr lang="en-US" dirty="0" smtClean="0"/>
            <a:t>If conditions are not correct</a:t>
          </a:r>
          <a:endParaRPr lang="en-US" dirty="0"/>
        </a:p>
      </dgm:t>
    </dgm:pt>
    <dgm:pt modelId="{1AA01C10-C583-409A-B3B7-F38178E32E83}" type="parTrans" cxnId="{7184DE6E-D96A-4F13-AC0D-874F562E9D89}">
      <dgm:prSet/>
      <dgm:spPr/>
      <dgm:t>
        <a:bodyPr/>
        <a:lstStyle/>
        <a:p>
          <a:endParaRPr lang="en-US"/>
        </a:p>
      </dgm:t>
    </dgm:pt>
    <dgm:pt modelId="{6662DA99-38CB-49A3-9884-2CAEC85E6CB5}" type="sibTrans" cxnId="{7184DE6E-D96A-4F13-AC0D-874F562E9D89}">
      <dgm:prSet/>
      <dgm:spPr/>
      <dgm:t>
        <a:bodyPr/>
        <a:lstStyle/>
        <a:p>
          <a:endParaRPr lang="en-US"/>
        </a:p>
      </dgm:t>
    </dgm:pt>
    <dgm:pt modelId="{F65F1D77-BFF0-4F81-84E1-4504133F6D5C}">
      <dgm:prSet phldrT="[Text]"/>
      <dgm:spPr/>
      <dgm:t>
        <a:bodyPr/>
        <a:lstStyle/>
        <a:p>
          <a:r>
            <a:rPr lang="en-US" dirty="0" smtClean="0"/>
            <a:t>Consider slurry</a:t>
          </a:r>
          <a:endParaRPr lang="en-US" dirty="0"/>
        </a:p>
      </dgm:t>
    </dgm:pt>
    <dgm:pt modelId="{715BE039-2F8D-49C0-80DE-AB32C7F2519D}" type="parTrans" cxnId="{8BCDF842-3010-431F-8BA7-9AD994D700E0}">
      <dgm:prSet/>
      <dgm:spPr/>
      <dgm:t>
        <a:bodyPr/>
        <a:lstStyle/>
        <a:p>
          <a:endParaRPr lang="en-US"/>
        </a:p>
      </dgm:t>
    </dgm:pt>
    <dgm:pt modelId="{42A4CE9B-BC32-4AFC-A7FE-953113BA39DF}" type="sibTrans" cxnId="{8BCDF842-3010-431F-8BA7-9AD994D700E0}">
      <dgm:prSet/>
      <dgm:spPr/>
      <dgm:t>
        <a:bodyPr/>
        <a:lstStyle/>
        <a:p>
          <a:endParaRPr lang="en-US"/>
        </a:p>
      </dgm:t>
    </dgm:pt>
    <dgm:pt modelId="{6142D66E-BBD6-483F-A656-F96EF58D29FE}">
      <dgm:prSet phldrT="[Text]"/>
      <dgm:spPr/>
      <dgm:t>
        <a:bodyPr/>
        <a:lstStyle/>
        <a:p>
          <a:r>
            <a:rPr lang="en-US" dirty="0" smtClean="0"/>
            <a:t>Pre-load trucks for a possible response, post the information for staff</a:t>
          </a:r>
          <a:endParaRPr lang="en-US" dirty="0"/>
        </a:p>
      </dgm:t>
    </dgm:pt>
    <dgm:pt modelId="{CB1AC0BE-4D60-4846-97B3-72B17F3A507A}" type="parTrans" cxnId="{3831755E-8C86-44B9-82A9-3E05361DED90}">
      <dgm:prSet/>
      <dgm:spPr/>
      <dgm:t>
        <a:bodyPr/>
        <a:lstStyle/>
        <a:p>
          <a:endParaRPr lang="en-US"/>
        </a:p>
      </dgm:t>
    </dgm:pt>
    <dgm:pt modelId="{71795DA7-372A-45A5-9418-5161257F735A}" type="sibTrans" cxnId="{3831755E-8C86-44B9-82A9-3E05361DED90}">
      <dgm:prSet/>
      <dgm:spPr/>
      <dgm:t>
        <a:bodyPr/>
        <a:lstStyle/>
        <a:p>
          <a:endParaRPr lang="en-US"/>
        </a:p>
      </dgm:t>
    </dgm:pt>
    <dgm:pt modelId="{B0C31B83-38E2-4120-B506-57CC13786479}" type="pres">
      <dgm:prSet presAssocID="{D1D4B9B1-F104-4DC3-A3A6-08AEAD3E156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5D1BA5C-7514-4392-AD78-D21953D35818}" type="pres">
      <dgm:prSet presAssocID="{E1785B17-11B0-4CB1-A72C-85E2E9E1F994}" presName="boxAndChildren" presStyleCnt="0"/>
      <dgm:spPr/>
    </dgm:pt>
    <dgm:pt modelId="{E1260C7E-9753-4481-B00F-B04B2B931DF4}" type="pres">
      <dgm:prSet presAssocID="{E1785B17-11B0-4CB1-A72C-85E2E9E1F994}" presName="parentTextBox" presStyleLbl="node1" presStyleIdx="0" presStyleCnt="2"/>
      <dgm:spPr/>
      <dgm:t>
        <a:bodyPr/>
        <a:lstStyle/>
        <a:p>
          <a:endParaRPr lang="en-US"/>
        </a:p>
      </dgm:t>
    </dgm:pt>
    <dgm:pt modelId="{DAE3AC9F-C869-4990-86F6-A83FE0F84455}" type="pres">
      <dgm:prSet presAssocID="{E1785B17-11B0-4CB1-A72C-85E2E9E1F994}" presName="entireBox" presStyleLbl="node1" presStyleIdx="0" presStyleCnt="2"/>
      <dgm:spPr/>
      <dgm:t>
        <a:bodyPr/>
        <a:lstStyle/>
        <a:p>
          <a:endParaRPr lang="en-US"/>
        </a:p>
      </dgm:t>
    </dgm:pt>
    <dgm:pt modelId="{82F25671-9F2E-4082-BD73-CAA04B9F2AB9}" type="pres">
      <dgm:prSet presAssocID="{E1785B17-11B0-4CB1-A72C-85E2E9E1F994}" presName="descendantBox" presStyleCnt="0"/>
      <dgm:spPr/>
    </dgm:pt>
    <dgm:pt modelId="{81733B02-D409-479A-AD81-003BE391C314}" type="pres">
      <dgm:prSet presAssocID="{F65F1D77-BFF0-4F81-84E1-4504133F6D5C}" presName="childTextBox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A87B5E-7EC4-442B-A1EC-9E4C5EEC08D4}" type="pres">
      <dgm:prSet presAssocID="{6142D66E-BBD6-483F-A656-F96EF58D29FE}" presName="childTextBox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53A405-0017-4485-B0D3-5BCAA97E4747}" type="pres">
      <dgm:prSet presAssocID="{DF3ACF24-8BC3-4D83-80C3-3820807567E1}" presName="sp" presStyleCnt="0"/>
      <dgm:spPr/>
    </dgm:pt>
    <dgm:pt modelId="{3A7266C9-C351-46EC-905C-4BFDB344A1B2}" type="pres">
      <dgm:prSet presAssocID="{1E1E2C7E-726B-4BCE-91F5-FBBEA299A3E5}" presName="arrowAndChildren" presStyleCnt="0"/>
      <dgm:spPr/>
    </dgm:pt>
    <dgm:pt modelId="{45B4E78F-24F4-4833-9A04-04475C8C6E17}" type="pres">
      <dgm:prSet presAssocID="{1E1E2C7E-726B-4BCE-91F5-FBBEA299A3E5}" presName="parentTextArrow" presStyleLbl="node1" presStyleIdx="0" presStyleCnt="2"/>
      <dgm:spPr/>
      <dgm:t>
        <a:bodyPr/>
        <a:lstStyle/>
        <a:p>
          <a:endParaRPr lang="en-US"/>
        </a:p>
      </dgm:t>
    </dgm:pt>
    <dgm:pt modelId="{9F267440-05C0-4753-A184-D7E0EA2ECAA4}" type="pres">
      <dgm:prSet presAssocID="{1E1E2C7E-726B-4BCE-91F5-FBBEA299A3E5}" presName="arrow" presStyleLbl="node1" presStyleIdx="1" presStyleCnt="2"/>
      <dgm:spPr/>
      <dgm:t>
        <a:bodyPr/>
        <a:lstStyle/>
        <a:p>
          <a:endParaRPr lang="en-US"/>
        </a:p>
      </dgm:t>
    </dgm:pt>
    <dgm:pt modelId="{FA26579A-E574-4334-8094-4CB17988BE7F}" type="pres">
      <dgm:prSet presAssocID="{1E1E2C7E-726B-4BCE-91F5-FBBEA299A3E5}" presName="descendantArrow" presStyleCnt="0"/>
      <dgm:spPr/>
    </dgm:pt>
    <dgm:pt modelId="{215C22FB-92C0-4FF8-97D5-5B5C12A02839}" type="pres">
      <dgm:prSet presAssocID="{D9483B81-5763-4117-A146-EAC89B1C325F}" presName="childTextArrow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6C7E28-8E12-4D47-9680-0C3F5E60A8ED}" type="pres">
      <dgm:prSet presAssocID="{7A3EAF22-BAA7-4361-85E8-5BA6FDFD881B}" presName="childTextArrow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B2B3A8E-A787-4CB6-8A5D-3A5DAF0A692A}" type="presOf" srcId="{D1D4B9B1-F104-4DC3-A3A6-08AEAD3E1563}" destId="{B0C31B83-38E2-4120-B506-57CC13786479}" srcOrd="0" destOrd="0" presId="urn:microsoft.com/office/officeart/2005/8/layout/process4"/>
    <dgm:cxn modelId="{5066CF6C-ADDE-49B9-9EF4-417950F231E0}" type="presOf" srcId="{E1785B17-11B0-4CB1-A72C-85E2E9E1F994}" destId="{DAE3AC9F-C869-4990-86F6-A83FE0F84455}" srcOrd="1" destOrd="0" presId="urn:microsoft.com/office/officeart/2005/8/layout/process4"/>
    <dgm:cxn modelId="{3831755E-8C86-44B9-82A9-3E05361DED90}" srcId="{E1785B17-11B0-4CB1-A72C-85E2E9E1F994}" destId="{6142D66E-BBD6-483F-A656-F96EF58D29FE}" srcOrd="1" destOrd="0" parTransId="{CB1AC0BE-4D60-4846-97B3-72B17F3A507A}" sibTransId="{71795DA7-372A-45A5-9418-5161257F735A}"/>
    <dgm:cxn modelId="{58B22948-9911-427F-9492-21D7F1C2935F}" type="presOf" srcId="{6142D66E-BBD6-483F-A656-F96EF58D29FE}" destId="{15A87B5E-7EC4-442B-A1EC-9E4C5EEC08D4}" srcOrd="0" destOrd="0" presId="urn:microsoft.com/office/officeart/2005/8/layout/process4"/>
    <dgm:cxn modelId="{8BCDF842-3010-431F-8BA7-9AD994D700E0}" srcId="{E1785B17-11B0-4CB1-A72C-85E2E9E1F994}" destId="{F65F1D77-BFF0-4F81-84E1-4504133F6D5C}" srcOrd="0" destOrd="0" parTransId="{715BE039-2F8D-49C0-80DE-AB32C7F2519D}" sibTransId="{42A4CE9B-BC32-4AFC-A7FE-953113BA39DF}"/>
    <dgm:cxn modelId="{69BCCF61-9219-46CA-BD57-D60F9E8F628E}" srcId="{D1D4B9B1-F104-4DC3-A3A6-08AEAD3E1563}" destId="{1E1E2C7E-726B-4BCE-91F5-FBBEA299A3E5}" srcOrd="0" destOrd="0" parTransId="{FF8EB072-174F-406D-A5EC-BDD9A91D7A12}" sibTransId="{DF3ACF24-8BC3-4D83-80C3-3820807567E1}"/>
    <dgm:cxn modelId="{E7EECD73-A391-42CA-A806-A74A5F79B6AA}" srcId="{1E1E2C7E-726B-4BCE-91F5-FBBEA299A3E5}" destId="{D9483B81-5763-4117-A146-EAC89B1C325F}" srcOrd="0" destOrd="0" parTransId="{3044E12D-6737-4E91-8102-F5EF8E78CE66}" sibTransId="{5FFA5199-BD62-45DE-A541-0E0A8C627A35}"/>
    <dgm:cxn modelId="{E1CDB209-D9B7-4793-A35D-DEE611E5D929}" type="presOf" srcId="{1E1E2C7E-726B-4BCE-91F5-FBBEA299A3E5}" destId="{9F267440-05C0-4753-A184-D7E0EA2ECAA4}" srcOrd="1" destOrd="0" presId="urn:microsoft.com/office/officeart/2005/8/layout/process4"/>
    <dgm:cxn modelId="{869DC0DE-AD8E-4300-A325-1CFDA936FE8D}" type="presOf" srcId="{7A3EAF22-BAA7-4361-85E8-5BA6FDFD881B}" destId="{606C7E28-8E12-4D47-9680-0C3F5E60A8ED}" srcOrd="0" destOrd="0" presId="urn:microsoft.com/office/officeart/2005/8/layout/process4"/>
    <dgm:cxn modelId="{CF2CFFB1-7CE9-45DB-B029-1528C90FEB5B}" srcId="{1E1E2C7E-726B-4BCE-91F5-FBBEA299A3E5}" destId="{7A3EAF22-BAA7-4361-85E8-5BA6FDFD881B}" srcOrd="1" destOrd="0" parTransId="{B9356939-95EC-4333-B0EC-E2E76B01D9E8}" sibTransId="{355F8EC7-044C-4D17-8F6F-8A67EBCFDD85}"/>
    <dgm:cxn modelId="{29A2CDE3-9B76-44BA-A8E4-A6C735892384}" type="presOf" srcId="{F65F1D77-BFF0-4F81-84E1-4504133F6D5C}" destId="{81733B02-D409-479A-AD81-003BE391C314}" srcOrd="0" destOrd="0" presId="urn:microsoft.com/office/officeart/2005/8/layout/process4"/>
    <dgm:cxn modelId="{7B8B2E8D-BF8A-4A34-B5EB-D023E40CEC40}" type="presOf" srcId="{1E1E2C7E-726B-4BCE-91F5-FBBEA299A3E5}" destId="{45B4E78F-24F4-4833-9A04-04475C8C6E17}" srcOrd="0" destOrd="0" presId="urn:microsoft.com/office/officeart/2005/8/layout/process4"/>
    <dgm:cxn modelId="{71330316-8B67-4B56-938B-16F06612D1F8}" type="presOf" srcId="{E1785B17-11B0-4CB1-A72C-85E2E9E1F994}" destId="{E1260C7E-9753-4481-B00F-B04B2B931DF4}" srcOrd="0" destOrd="0" presId="urn:microsoft.com/office/officeart/2005/8/layout/process4"/>
    <dgm:cxn modelId="{7184DE6E-D96A-4F13-AC0D-874F562E9D89}" srcId="{D1D4B9B1-F104-4DC3-A3A6-08AEAD3E1563}" destId="{E1785B17-11B0-4CB1-A72C-85E2E9E1F994}" srcOrd="1" destOrd="0" parTransId="{1AA01C10-C583-409A-B3B7-F38178E32E83}" sibTransId="{6662DA99-38CB-49A3-9884-2CAEC85E6CB5}"/>
    <dgm:cxn modelId="{3458C859-C154-41CE-9C2E-971EC256A693}" type="presOf" srcId="{D9483B81-5763-4117-A146-EAC89B1C325F}" destId="{215C22FB-92C0-4FF8-97D5-5B5C12A02839}" srcOrd="0" destOrd="0" presId="urn:microsoft.com/office/officeart/2005/8/layout/process4"/>
    <dgm:cxn modelId="{CB5CDDF2-DE7A-449F-8901-3BE401B01F36}" type="presParOf" srcId="{B0C31B83-38E2-4120-B506-57CC13786479}" destId="{E5D1BA5C-7514-4392-AD78-D21953D35818}" srcOrd="0" destOrd="0" presId="urn:microsoft.com/office/officeart/2005/8/layout/process4"/>
    <dgm:cxn modelId="{E315252F-D69F-49AC-BE66-E98A8C886A09}" type="presParOf" srcId="{E5D1BA5C-7514-4392-AD78-D21953D35818}" destId="{E1260C7E-9753-4481-B00F-B04B2B931DF4}" srcOrd="0" destOrd="0" presId="urn:microsoft.com/office/officeart/2005/8/layout/process4"/>
    <dgm:cxn modelId="{52D740BD-9582-453E-8856-3CA534F17D49}" type="presParOf" srcId="{E5D1BA5C-7514-4392-AD78-D21953D35818}" destId="{DAE3AC9F-C869-4990-86F6-A83FE0F84455}" srcOrd="1" destOrd="0" presId="urn:microsoft.com/office/officeart/2005/8/layout/process4"/>
    <dgm:cxn modelId="{3B38873E-F1C2-45A0-ACC7-576E68CBD818}" type="presParOf" srcId="{E5D1BA5C-7514-4392-AD78-D21953D35818}" destId="{82F25671-9F2E-4082-BD73-CAA04B9F2AB9}" srcOrd="2" destOrd="0" presId="urn:microsoft.com/office/officeart/2005/8/layout/process4"/>
    <dgm:cxn modelId="{5182E6B5-6084-4D32-83AA-D223A3420290}" type="presParOf" srcId="{82F25671-9F2E-4082-BD73-CAA04B9F2AB9}" destId="{81733B02-D409-479A-AD81-003BE391C314}" srcOrd="0" destOrd="0" presId="urn:microsoft.com/office/officeart/2005/8/layout/process4"/>
    <dgm:cxn modelId="{352FA232-8545-476F-89B4-6F41975DC93B}" type="presParOf" srcId="{82F25671-9F2E-4082-BD73-CAA04B9F2AB9}" destId="{15A87B5E-7EC4-442B-A1EC-9E4C5EEC08D4}" srcOrd="1" destOrd="0" presId="urn:microsoft.com/office/officeart/2005/8/layout/process4"/>
    <dgm:cxn modelId="{CDD4ACF9-004E-484A-90E0-E7E723253472}" type="presParOf" srcId="{B0C31B83-38E2-4120-B506-57CC13786479}" destId="{9653A405-0017-4485-B0D3-5BCAA97E4747}" srcOrd="1" destOrd="0" presId="urn:microsoft.com/office/officeart/2005/8/layout/process4"/>
    <dgm:cxn modelId="{91772A40-956A-47C0-B3A5-616F0313979B}" type="presParOf" srcId="{B0C31B83-38E2-4120-B506-57CC13786479}" destId="{3A7266C9-C351-46EC-905C-4BFDB344A1B2}" srcOrd="2" destOrd="0" presId="urn:microsoft.com/office/officeart/2005/8/layout/process4"/>
    <dgm:cxn modelId="{793BB423-FC47-4A38-92C0-00249D12E95B}" type="presParOf" srcId="{3A7266C9-C351-46EC-905C-4BFDB344A1B2}" destId="{45B4E78F-24F4-4833-9A04-04475C8C6E17}" srcOrd="0" destOrd="0" presId="urn:microsoft.com/office/officeart/2005/8/layout/process4"/>
    <dgm:cxn modelId="{C1E107C2-E709-4DC2-BB7A-D6DFE6642631}" type="presParOf" srcId="{3A7266C9-C351-46EC-905C-4BFDB344A1B2}" destId="{9F267440-05C0-4753-A184-D7E0EA2ECAA4}" srcOrd="1" destOrd="0" presId="urn:microsoft.com/office/officeart/2005/8/layout/process4"/>
    <dgm:cxn modelId="{D15556B8-CB9C-45BE-96E4-9619AE2E8C5C}" type="presParOf" srcId="{3A7266C9-C351-46EC-905C-4BFDB344A1B2}" destId="{FA26579A-E574-4334-8094-4CB17988BE7F}" srcOrd="2" destOrd="0" presId="urn:microsoft.com/office/officeart/2005/8/layout/process4"/>
    <dgm:cxn modelId="{328B3CCC-31A7-45E6-A697-65927DF12C4B}" type="presParOf" srcId="{FA26579A-E574-4334-8094-4CB17988BE7F}" destId="{215C22FB-92C0-4FF8-97D5-5B5C12A02839}" srcOrd="0" destOrd="0" presId="urn:microsoft.com/office/officeart/2005/8/layout/process4"/>
    <dgm:cxn modelId="{AF6C5BC8-AA89-4A4F-8300-C8A5E4BE03FA}" type="presParOf" srcId="{FA26579A-E574-4334-8094-4CB17988BE7F}" destId="{606C7E28-8E12-4D47-9680-0C3F5E60A8ED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F589882-7258-4680-BD96-03C61923224A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09CD8F0-EACA-4AFE-B469-EB8AA23706C6}">
      <dgm:prSet phldrT="[Text]"/>
      <dgm:spPr/>
      <dgm:t>
        <a:bodyPr/>
        <a:lstStyle/>
        <a:p>
          <a:r>
            <a:rPr lang="en-US" dirty="0" smtClean="0"/>
            <a:t>Contact weather, secure start and end time along with estimated storm totals and pavement temperatures</a:t>
          </a:r>
          <a:endParaRPr lang="en-US" dirty="0"/>
        </a:p>
      </dgm:t>
    </dgm:pt>
    <dgm:pt modelId="{297E98B6-D841-4AE9-945B-FF36EE7162DA}" type="parTrans" cxnId="{1AB23BEE-7929-47F0-AA72-812189BC197C}">
      <dgm:prSet/>
      <dgm:spPr/>
      <dgm:t>
        <a:bodyPr/>
        <a:lstStyle/>
        <a:p>
          <a:endParaRPr lang="en-US"/>
        </a:p>
      </dgm:t>
    </dgm:pt>
    <dgm:pt modelId="{CF520123-960A-4197-8542-C52EB04C6169}" type="sibTrans" cxnId="{1AB23BEE-7929-47F0-AA72-812189BC197C}">
      <dgm:prSet/>
      <dgm:spPr/>
      <dgm:t>
        <a:bodyPr/>
        <a:lstStyle/>
        <a:p>
          <a:endParaRPr lang="en-US"/>
        </a:p>
      </dgm:t>
    </dgm:pt>
    <dgm:pt modelId="{C225320A-8075-4AFF-A3D2-47E6ACCF629F}">
      <dgm:prSet phldrT="[Text]"/>
      <dgm:spPr/>
      <dgm:t>
        <a:bodyPr/>
        <a:lstStyle/>
        <a:p>
          <a:r>
            <a:rPr lang="en-US" dirty="0" smtClean="0"/>
            <a:t>Post the forecast and inform staff</a:t>
          </a:r>
          <a:endParaRPr lang="en-US" dirty="0"/>
        </a:p>
      </dgm:t>
    </dgm:pt>
    <dgm:pt modelId="{A2AC3775-24BC-4515-B09E-F43E2B208D25}" type="parTrans" cxnId="{590D01FF-4396-4EE3-AE5C-419F3EE53708}">
      <dgm:prSet/>
      <dgm:spPr/>
      <dgm:t>
        <a:bodyPr/>
        <a:lstStyle/>
        <a:p>
          <a:endParaRPr lang="en-US"/>
        </a:p>
      </dgm:t>
    </dgm:pt>
    <dgm:pt modelId="{8A49F98A-98F7-44F5-AB67-373843C4161B}" type="sibTrans" cxnId="{590D01FF-4396-4EE3-AE5C-419F3EE53708}">
      <dgm:prSet/>
      <dgm:spPr/>
      <dgm:t>
        <a:bodyPr/>
        <a:lstStyle/>
        <a:p>
          <a:endParaRPr lang="en-US"/>
        </a:p>
      </dgm:t>
    </dgm:pt>
    <dgm:pt modelId="{53108BB2-72C9-4528-90BE-DCE473D06B09}">
      <dgm:prSet phldrT="[Text]"/>
      <dgm:spPr/>
      <dgm:t>
        <a:bodyPr/>
        <a:lstStyle/>
        <a:p>
          <a:r>
            <a:rPr lang="en-US" dirty="0" smtClean="0"/>
            <a:t>Any event greater that 16 hours shifts are split</a:t>
          </a:r>
          <a:endParaRPr lang="en-US" dirty="0"/>
        </a:p>
      </dgm:t>
    </dgm:pt>
    <dgm:pt modelId="{BEE598A4-415D-44D9-B300-7406FCA5681E}" type="parTrans" cxnId="{05E2D0C7-2479-44DF-8AEC-4085738BEFC8}">
      <dgm:prSet/>
      <dgm:spPr/>
      <dgm:t>
        <a:bodyPr/>
        <a:lstStyle/>
        <a:p>
          <a:endParaRPr lang="en-US"/>
        </a:p>
      </dgm:t>
    </dgm:pt>
    <dgm:pt modelId="{04F9DC57-EE66-4C3E-846C-31186EF9531C}" type="sibTrans" cxnId="{05E2D0C7-2479-44DF-8AEC-4085738BEFC8}">
      <dgm:prSet/>
      <dgm:spPr/>
      <dgm:t>
        <a:bodyPr/>
        <a:lstStyle/>
        <a:p>
          <a:endParaRPr lang="en-US"/>
        </a:p>
      </dgm:t>
    </dgm:pt>
    <dgm:pt modelId="{90CBDF19-7338-457B-B27C-2BDB4E7F5D94}">
      <dgm:prSet phldrT="[Text]"/>
      <dgm:spPr/>
      <dgm:t>
        <a:bodyPr/>
        <a:lstStyle/>
        <a:p>
          <a:r>
            <a:rPr lang="en-US" dirty="0" smtClean="0"/>
            <a:t>Pre-load equipment</a:t>
          </a:r>
          <a:endParaRPr lang="en-US" dirty="0"/>
        </a:p>
      </dgm:t>
    </dgm:pt>
    <dgm:pt modelId="{E1E153D8-1037-42B5-9921-7930727CE980}" type="parTrans" cxnId="{FF4A2B13-1398-48F9-A355-A94742E9DEA6}">
      <dgm:prSet/>
      <dgm:spPr/>
      <dgm:t>
        <a:bodyPr/>
        <a:lstStyle/>
        <a:p>
          <a:endParaRPr lang="en-US"/>
        </a:p>
      </dgm:t>
    </dgm:pt>
    <dgm:pt modelId="{BE4DD569-BE5C-4224-B7CC-4F79B5F6F82F}" type="sibTrans" cxnId="{FF4A2B13-1398-48F9-A355-A94742E9DEA6}">
      <dgm:prSet/>
      <dgm:spPr/>
      <dgm:t>
        <a:bodyPr/>
        <a:lstStyle/>
        <a:p>
          <a:endParaRPr lang="en-US"/>
        </a:p>
      </dgm:t>
    </dgm:pt>
    <dgm:pt modelId="{8D7F1A79-1EC1-40E9-9A93-09E1BA49F777}">
      <dgm:prSet phldrT="[Text]"/>
      <dgm:spPr/>
      <dgm:t>
        <a:bodyPr/>
        <a:lstStyle/>
        <a:p>
          <a:r>
            <a:rPr lang="en-US" dirty="0" smtClean="0"/>
            <a:t>Trucks are filled based on the response, liquids are topped off</a:t>
          </a:r>
          <a:endParaRPr lang="en-US" dirty="0"/>
        </a:p>
      </dgm:t>
    </dgm:pt>
    <dgm:pt modelId="{76B1B7A9-0D25-40A3-8A44-031DD83AEE72}" type="parTrans" cxnId="{9BAF3751-2BBF-4320-985D-E39C0B0FA5AD}">
      <dgm:prSet/>
      <dgm:spPr/>
      <dgm:t>
        <a:bodyPr/>
        <a:lstStyle/>
        <a:p>
          <a:endParaRPr lang="en-US"/>
        </a:p>
      </dgm:t>
    </dgm:pt>
    <dgm:pt modelId="{DBE0BBAF-29D7-473A-8C31-36FB543D3561}" type="sibTrans" cxnId="{9BAF3751-2BBF-4320-985D-E39C0B0FA5AD}">
      <dgm:prSet/>
      <dgm:spPr/>
      <dgm:t>
        <a:bodyPr/>
        <a:lstStyle/>
        <a:p>
          <a:endParaRPr lang="en-US"/>
        </a:p>
      </dgm:t>
    </dgm:pt>
    <dgm:pt modelId="{126EFA4B-E24B-45BF-A4F4-18BE65B0D92E}">
      <dgm:prSet phldrT="[Text]"/>
      <dgm:spPr/>
      <dgm:t>
        <a:bodyPr/>
        <a:lstStyle/>
        <a:p>
          <a:r>
            <a:rPr lang="en-US" dirty="0" smtClean="0"/>
            <a:t>Internal  e-mail is sent along with the forecast</a:t>
          </a:r>
          <a:endParaRPr lang="en-US" dirty="0"/>
        </a:p>
      </dgm:t>
    </dgm:pt>
    <dgm:pt modelId="{681BC3FA-FA23-44AC-A4DD-EAF992C4A3AF}" type="parTrans" cxnId="{26184BEC-A5E1-4702-A5AE-ACE242B010A3}">
      <dgm:prSet/>
      <dgm:spPr/>
      <dgm:t>
        <a:bodyPr/>
        <a:lstStyle/>
        <a:p>
          <a:endParaRPr lang="en-US"/>
        </a:p>
      </dgm:t>
    </dgm:pt>
    <dgm:pt modelId="{95C13B6A-054C-4FF1-9F67-66AF79593D8F}" type="sibTrans" cxnId="{26184BEC-A5E1-4702-A5AE-ACE242B010A3}">
      <dgm:prSet/>
      <dgm:spPr/>
      <dgm:t>
        <a:bodyPr/>
        <a:lstStyle/>
        <a:p>
          <a:endParaRPr lang="en-US"/>
        </a:p>
      </dgm:t>
    </dgm:pt>
    <dgm:pt modelId="{2CAD664F-D35B-415C-B7F2-60C5D7165118}">
      <dgm:prSet phldrT="[Text]"/>
      <dgm:spPr/>
      <dgm:t>
        <a:bodyPr/>
        <a:lstStyle/>
        <a:p>
          <a:r>
            <a:rPr lang="en-US" dirty="0" smtClean="0"/>
            <a:t>No pre-storm meeting – post the forecast and inform the staff</a:t>
          </a:r>
          <a:endParaRPr lang="en-US" dirty="0"/>
        </a:p>
      </dgm:t>
    </dgm:pt>
    <dgm:pt modelId="{986FBDEB-71E3-4B40-91D9-B682A7A884BF}" type="parTrans" cxnId="{21045E58-650F-4B0B-BA4D-5569D720AC94}">
      <dgm:prSet/>
      <dgm:spPr/>
      <dgm:t>
        <a:bodyPr/>
        <a:lstStyle/>
        <a:p>
          <a:endParaRPr lang="en-US"/>
        </a:p>
      </dgm:t>
    </dgm:pt>
    <dgm:pt modelId="{CCA54740-36CE-4B57-BC16-48AE4A95F65C}" type="sibTrans" cxnId="{21045E58-650F-4B0B-BA4D-5569D720AC94}">
      <dgm:prSet/>
      <dgm:spPr/>
      <dgm:t>
        <a:bodyPr/>
        <a:lstStyle/>
        <a:p>
          <a:endParaRPr lang="en-US"/>
        </a:p>
      </dgm:t>
    </dgm:pt>
    <dgm:pt modelId="{BB741FBB-F7DA-47C6-9A19-E53CA939131F}">
      <dgm:prSet phldrT="[Text]"/>
      <dgm:spPr/>
      <dgm:t>
        <a:bodyPr/>
        <a:lstStyle/>
        <a:p>
          <a:r>
            <a:rPr lang="en-US" dirty="0" smtClean="0"/>
            <a:t>Depending on the start time determine pre-determined start or  “we will call you”</a:t>
          </a:r>
          <a:endParaRPr lang="en-US" dirty="0"/>
        </a:p>
      </dgm:t>
    </dgm:pt>
    <dgm:pt modelId="{2D7B0E8D-EB4C-4BA4-B0E0-5F2972835C2A}" type="parTrans" cxnId="{90C8A03D-609A-45A8-919B-9C9658413E1B}">
      <dgm:prSet/>
      <dgm:spPr/>
      <dgm:t>
        <a:bodyPr/>
        <a:lstStyle/>
        <a:p>
          <a:endParaRPr lang="en-US"/>
        </a:p>
      </dgm:t>
    </dgm:pt>
    <dgm:pt modelId="{662B0B84-CFF9-40B1-B085-2C24DC758256}" type="sibTrans" cxnId="{90C8A03D-609A-45A8-919B-9C9658413E1B}">
      <dgm:prSet/>
      <dgm:spPr/>
      <dgm:t>
        <a:bodyPr/>
        <a:lstStyle/>
        <a:p>
          <a:endParaRPr lang="en-US"/>
        </a:p>
      </dgm:t>
    </dgm:pt>
    <dgm:pt modelId="{C7B34742-9C2D-4C21-B6CE-987AF0CC78AD}">
      <dgm:prSet phldrT="[Text]"/>
      <dgm:spPr/>
      <dgm:t>
        <a:bodyPr/>
        <a:lstStyle/>
        <a:p>
          <a:r>
            <a:rPr lang="en-US" dirty="0" smtClean="0"/>
            <a:t>Notify Sheriff and management of our plan. Pre-determine supervisor response</a:t>
          </a:r>
          <a:endParaRPr lang="en-US" dirty="0"/>
        </a:p>
      </dgm:t>
    </dgm:pt>
    <dgm:pt modelId="{5639838E-078A-4B38-91E5-C2CD68BEAF22}" type="parTrans" cxnId="{89DE74D6-51F5-46B4-971C-FE9EA94D473E}">
      <dgm:prSet/>
      <dgm:spPr/>
      <dgm:t>
        <a:bodyPr/>
        <a:lstStyle/>
        <a:p>
          <a:endParaRPr lang="en-US"/>
        </a:p>
      </dgm:t>
    </dgm:pt>
    <dgm:pt modelId="{C091AD97-72DB-4F74-82D0-551E4BAF2988}" type="sibTrans" cxnId="{89DE74D6-51F5-46B4-971C-FE9EA94D473E}">
      <dgm:prSet/>
      <dgm:spPr/>
      <dgm:t>
        <a:bodyPr/>
        <a:lstStyle/>
        <a:p>
          <a:endParaRPr lang="en-US"/>
        </a:p>
      </dgm:t>
    </dgm:pt>
    <dgm:pt modelId="{0D9A7188-4E07-465E-88A9-54308DCF7222}" type="pres">
      <dgm:prSet presAssocID="{3F589882-7258-4680-BD96-03C61923224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5F255A9-9C9A-4D22-B9DF-B22D0C4F9E5A}" type="pres">
      <dgm:prSet presAssocID="{2CAD664F-D35B-415C-B7F2-60C5D7165118}" presName="boxAndChildren" presStyleCnt="0"/>
      <dgm:spPr/>
    </dgm:pt>
    <dgm:pt modelId="{E1D760DE-DCB4-4318-A0BB-0697C4246149}" type="pres">
      <dgm:prSet presAssocID="{2CAD664F-D35B-415C-B7F2-60C5D7165118}" presName="parentTextBox" presStyleLbl="node1" presStyleIdx="0" presStyleCnt="3"/>
      <dgm:spPr/>
      <dgm:t>
        <a:bodyPr/>
        <a:lstStyle/>
        <a:p>
          <a:endParaRPr lang="en-US"/>
        </a:p>
      </dgm:t>
    </dgm:pt>
    <dgm:pt modelId="{782A2DD8-C111-4853-B56F-F3A2E880AA77}" type="pres">
      <dgm:prSet presAssocID="{2CAD664F-D35B-415C-B7F2-60C5D7165118}" presName="entireBox" presStyleLbl="node1" presStyleIdx="0" presStyleCnt="3"/>
      <dgm:spPr/>
      <dgm:t>
        <a:bodyPr/>
        <a:lstStyle/>
        <a:p>
          <a:endParaRPr lang="en-US"/>
        </a:p>
      </dgm:t>
    </dgm:pt>
    <dgm:pt modelId="{BEE4829E-2F8F-41BA-BBC5-607D2AB51053}" type="pres">
      <dgm:prSet presAssocID="{2CAD664F-D35B-415C-B7F2-60C5D7165118}" presName="descendantBox" presStyleCnt="0"/>
      <dgm:spPr/>
    </dgm:pt>
    <dgm:pt modelId="{38307AD9-FC90-4F0D-8C52-ADD96DF547F7}" type="pres">
      <dgm:prSet presAssocID="{BB741FBB-F7DA-47C6-9A19-E53CA939131F}" presName="childTextBox" presStyleLbl="fg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BB2D7C-C985-4F43-9B5F-F86DB15976FB}" type="pres">
      <dgm:prSet presAssocID="{C7B34742-9C2D-4C21-B6CE-987AF0CC78AD}" presName="childTextBox" presStyleLbl="fg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31CCB9-57D5-4C13-9B7E-BC24A6D39D89}" type="pres">
      <dgm:prSet presAssocID="{BE4DD569-BE5C-4224-B7CC-4F79B5F6F82F}" presName="sp" presStyleCnt="0"/>
      <dgm:spPr/>
    </dgm:pt>
    <dgm:pt modelId="{D72DB741-A598-4E24-AB56-6E2AF77CE55A}" type="pres">
      <dgm:prSet presAssocID="{90CBDF19-7338-457B-B27C-2BDB4E7F5D94}" presName="arrowAndChildren" presStyleCnt="0"/>
      <dgm:spPr/>
    </dgm:pt>
    <dgm:pt modelId="{5CC78153-2578-4CE5-B6A6-FCC42F5CA205}" type="pres">
      <dgm:prSet presAssocID="{90CBDF19-7338-457B-B27C-2BDB4E7F5D94}" presName="parentTextArrow" presStyleLbl="node1" presStyleIdx="0" presStyleCnt="3"/>
      <dgm:spPr/>
      <dgm:t>
        <a:bodyPr/>
        <a:lstStyle/>
        <a:p>
          <a:endParaRPr lang="en-US"/>
        </a:p>
      </dgm:t>
    </dgm:pt>
    <dgm:pt modelId="{C7345DAE-7794-4F05-9065-13131F446578}" type="pres">
      <dgm:prSet presAssocID="{90CBDF19-7338-457B-B27C-2BDB4E7F5D94}" presName="arrow" presStyleLbl="node1" presStyleIdx="1" presStyleCnt="3"/>
      <dgm:spPr/>
      <dgm:t>
        <a:bodyPr/>
        <a:lstStyle/>
        <a:p>
          <a:endParaRPr lang="en-US"/>
        </a:p>
      </dgm:t>
    </dgm:pt>
    <dgm:pt modelId="{0ACECEBC-BB6F-48FF-93B0-BD8EE07221ED}" type="pres">
      <dgm:prSet presAssocID="{90CBDF19-7338-457B-B27C-2BDB4E7F5D94}" presName="descendantArrow" presStyleCnt="0"/>
      <dgm:spPr/>
    </dgm:pt>
    <dgm:pt modelId="{0D8CAB8F-02CC-419A-AEC8-F3C246623EBE}" type="pres">
      <dgm:prSet presAssocID="{8D7F1A79-1EC1-40E9-9A93-09E1BA49F777}" presName="childTextArrow" presStyleLbl="fg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214B92-695A-48E5-9E3D-F559736503FC}" type="pres">
      <dgm:prSet presAssocID="{126EFA4B-E24B-45BF-A4F4-18BE65B0D92E}" presName="childTextArrow" presStyleLbl="fg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BB4980-1CEF-4F02-BB5E-61883B7DB883}" type="pres">
      <dgm:prSet presAssocID="{CF520123-960A-4197-8542-C52EB04C6169}" presName="sp" presStyleCnt="0"/>
      <dgm:spPr/>
    </dgm:pt>
    <dgm:pt modelId="{AB0F9BE3-8311-4E78-8CDC-144380E6EE94}" type="pres">
      <dgm:prSet presAssocID="{009CD8F0-EACA-4AFE-B469-EB8AA23706C6}" presName="arrowAndChildren" presStyleCnt="0"/>
      <dgm:spPr/>
    </dgm:pt>
    <dgm:pt modelId="{D3E366D1-8131-418C-BB08-8677D05DB78E}" type="pres">
      <dgm:prSet presAssocID="{009CD8F0-EACA-4AFE-B469-EB8AA23706C6}" presName="parentTextArrow" presStyleLbl="node1" presStyleIdx="1" presStyleCnt="3"/>
      <dgm:spPr/>
      <dgm:t>
        <a:bodyPr/>
        <a:lstStyle/>
        <a:p>
          <a:endParaRPr lang="en-US"/>
        </a:p>
      </dgm:t>
    </dgm:pt>
    <dgm:pt modelId="{CCA84F82-747F-4AE2-BDB9-E01388C9AC59}" type="pres">
      <dgm:prSet presAssocID="{009CD8F0-EACA-4AFE-B469-EB8AA23706C6}" presName="arrow" presStyleLbl="node1" presStyleIdx="2" presStyleCnt="3"/>
      <dgm:spPr/>
      <dgm:t>
        <a:bodyPr/>
        <a:lstStyle/>
        <a:p>
          <a:endParaRPr lang="en-US"/>
        </a:p>
      </dgm:t>
    </dgm:pt>
    <dgm:pt modelId="{E6BA81FB-0F43-40F2-B3E0-281BF6014871}" type="pres">
      <dgm:prSet presAssocID="{009CD8F0-EACA-4AFE-B469-EB8AA23706C6}" presName="descendantArrow" presStyleCnt="0"/>
      <dgm:spPr/>
    </dgm:pt>
    <dgm:pt modelId="{C21C17F0-EBDD-451A-A30A-3202FA450F4C}" type="pres">
      <dgm:prSet presAssocID="{C225320A-8075-4AFF-A3D2-47E6ACCF629F}" presName="childTextArrow" presStyleLbl="fg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EF5A6D-CC7F-4A05-BC6A-A0ED26797844}" type="pres">
      <dgm:prSet presAssocID="{53108BB2-72C9-4528-90BE-DCE473D06B09}" presName="childTextArrow" presStyleLbl="fg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02F7AEF-371E-4FAA-BC1D-C411F1B620C8}" type="presOf" srcId="{2CAD664F-D35B-415C-B7F2-60C5D7165118}" destId="{782A2DD8-C111-4853-B56F-F3A2E880AA77}" srcOrd="1" destOrd="0" presId="urn:microsoft.com/office/officeart/2005/8/layout/process4"/>
    <dgm:cxn modelId="{21045E58-650F-4B0B-BA4D-5569D720AC94}" srcId="{3F589882-7258-4680-BD96-03C61923224A}" destId="{2CAD664F-D35B-415C-B7F2-60C5D7165118}" srcOrd="2" destOrd="0" parTransId="{986FBDEB-71E3-4B40-91D9-B682A7A884BF}" sibTransId="{CCA54740-36CE-4B57-BC16-48AE4A95F65C}"/>
    <dgm:cxn modelId="{05E2D0C7-2479-44DF-8AEC-4085738BEFC8}" srcId="{009CD8F0-EACA-4AFE-B469-EB8AA23706C6}" destId="{53108BB2-72C9-4528-90BE-DCE473D06B09}" srcOrd="1" destOrd="0" parTransId="{BEE598A4-415D-44D9-B300-7406FCA5681E}" sibTransId="{04F9DC57-EE66-4C3E-846C-31186EF9531C}"/>
    <dgm:cxn modelId="{6B4E52B0-BBCD-492D-B2B3-530E56AAC2F0}" type="presOf" srcId="{009CD8F0-EACA-4AFE-B469-EB8AA23706C6}" destId="{D3E366D1-8131-418C-BB08-8677D05DB78E}" srcOrd="0" destOrd="0" presId="urn:microsoft.com/office/officeart/2005/8/layout/process4"/>
    <dgm:cxn modelId="{2B15A600-A1E8-4E4D-AA8F-63D9DCC8D3D0}" type="presOf" srcId="{C7B34742-9C2D-4C21-B6CE-987AF0CC78AD}" destId="{F1BB2D7C-C985-4F43-9B5F-F86DB15976FB}" srcOrd="0" destOrd="0" presId="urn:microsoft.com/office/officeart/2005/8/layout/process4"/>
    <dgm:cxn modelId="{F9CF8EEA-E9A9-4B41-9E6B-DF0F42DDD663}" type="presOf" srcId="{126EFA4B-E24B-45BF-A4F4-18BE65B0D92E}" destId="{9B214B92-695A-48E5-9E3D-F559736503FC}" srcOrd="0" destOrd="0" presId="urn:microsoft.com/office/officeart/2005/8/layout/process4"/>
    <dgm:cxn modelId="{1AB23BEE-7929-47F0-AA72-812189BC197C}" srcId="{3F589882-7258-4680-BD96-03C61923224A}" destId="{009CD8F0-EACA-4AFE-B469-EB8AA23706C6}" srcOrd="0" destOrd="0" parTransId="{297E98B6-D841-4AE9-945B-FF36EE7162DA}" sibTransId="{CF520123-960A-4197-8542-C52EB04C6169}"/>
    <dgm:cxn modelId="{0E69DF20-22A6-49F0-A23E-D5227F92542C}" type="presOf" srcId="{C225320A-8075-4AFF-A3D2-47E6ACCF629F}" destId="{C21C17F0-EBDD-451A-A30A-3202FA450F4C}" srcOrd="0" destOrd="0" presId="urn:microsoft.com/office/officeart/2005/8/layout/process4"/>
    <dgm:cxn modelId="{89DE74D6-51F5-46B4-971C-FE9EA94D473E}" srcId="{2CAD664F-D35B-415C-B7F2-60C5D7165118}" destId="{C7B34742-9C2D-4C21-B6CE-987AF0CC78AD}" srcOrd="1" destOrd="0" parTransId="{5639838E-078A-4B38-91E5-C2CD68BEAF22}" sibTransId="{C091AD97-72DB-4F74-82D0-551E4BAF2988}"/>
    <dgm:cxn modelId="{6AA83F44-9EE6-4DE7-82A8-FC5D3560CAB3}" type="presOf" srcId="{3F589882-7258-4680-BD96-03C61923224A}" destId="{0D9A7188-4E07-465E-88A9-54308DCF7222}" srcOrd="0" destOrd="0" presId="urn:microsoft.com/office/officeart/2005/8/layout/process4"/>
    <dgm:cxn modelId="{1FC9FE81-9AE0-4D74-B781-7D716760D673}" type="presOf" srcId="{90CBDF19-7338-457B-B27C-2BDB4E7F5D94}" destId="{C7345DAE-7794-4F05-9065-13131F446578}" srcOrd="1" destOrd="0" presId="urn:microsoft.com/office/officeart/2005/8/layout/process4"/>
    <dgm:cxn modelId="{9BAF3751-2BBF-4320-985D-E39C0B0FA5AD}" srcId="{90CBDF19-7338-457B-B27C-2BDB4E7F5D94}" destId="{8D7F1A79-1EC1-40E9-9A93-09E1BA49F777}" srcOrd="0" destOrd="0" parTransId="{76B1B7A9-0D25-40A3-8A44-031DD83AEE72}" sibTransId="{DBE0BBAF-29D7-473A-8C31-36FB543D3561}"/>
    <dgm:cxn modelId="{7C6864E7-ACB8-466F-89B0-8AB8062B3BEF}" type="presOf" srcId="{8D7F1A79-1EC1-40E9-9A93-09E1BA49F777}" destId="{0D8CAB8F-02CC-419A-AEC8-F3C246623EBE}" srcOrd="0" destOrd="0" presId="urn:microsoft.com/office/officeart/2005/8/layout/process4"/>
    <dgm:cxn modelId="{0F716425-C271-42C5-B979-EB8301E76F69}" type="presOf" srcId="{90CBDF19-7338-457B-B27C-2BDB4E7F5D94}" destId="{5CC78153-2578-4CE5-B6A6-FCC42F5CA205}" srcOrd="0" destOrd="0" presId="urn:microsoft.com/office/officeart/2005/8/layout/process4"/>
    <dgm:cxn modelId="{590D01FF-4396-4EE3-AE5C-419F3EE53708}" srcId="{009CD8F0-EACA-4AFE-B469-EB8AA23706C6}" destId="{C225320A-8075-4AFF-A3D2-47E6ACCF629F}" srcOrd="0" destOrd="0" parTransId="{A2AC3775-24BC-4515-B09E-F43E2B208D25}" sibTransId="{8A49F98A-98F7-44F5-AB67-373843C4161B}"/>
    <dgm:cxn modelId="{73ECE390-2935-42B6-8AB2-416F331749A4}" type="presOf" srcId="{BB741FBB-F7DA-47C6-9A19-E53CA939131F}" destId="{38307AD9-FC90-4F0D-8C52-ADD96DF547F7}" srcOrd="0" destOrd="0" presId="urn:microsoft.com/office/officeart/2005/8/layout/process4"/>
    <dgm:cxn modelId="{90C8A03D-609A-45A8-919B-9C9658413E1B}" srcId="{2CAD664F-D35B-415C-B7F2-60C5D7165118}" destId="{BB741FBB-F7DA-47C6-9A19-E53CA939131F}" srcOrd="0" destOrd="0" parTransId="{2D7B0E8D-EB4C-4BA4-B0E0-5F2972835C2A}" sibTransId="{662B0B84-CFF9-40B1-B085-2C24DC758256}"/>
    <dgm:cxn modelId="{26184BEC-A5E1-4702-A5AE-ACE242B010A3}" srcId="{90CBDF19-7338-457B-B27C-2BDB4E7F5D94}" destId="{126EFA4B-E24B-45BF-A4F4-18BE65B0D92E}" srcOrd="1" destOrd="0" parTransId="{681BC3FA-FA23-44AC-A4DD-EAF992C4A3AF}" sibTransId="{95C13B6A-054C-4FF1-9F67-66AF79593D8F}"/>
    <dgm:cxn modelId="{5A1A9B5B-9581-4B69-A060-10A46E570457}" type="presOf" srcId="{2CAD664F-D35B-415C-B7F2-60C5D7165118}" destId="{E1D760DE-DCB4-4318-A0BB-0697C4246149}" srcOrd="0" destOrd="0" presId="urn:microsoft.com/office/officeart/2005/8/layout/process4"/>
    <dgm:cxn modelId="{FF4A2B13-1398-48F9-A355-A94742E9DEA6}" srcId="{3F589882-7258-4680-BD96-03C61923224A}" destId="{90CBDF19-7338-457B-B27C-2BDB4E7F5D94}" srcOrd="1" destOrd="0" parTransId="{E1E153D8-1037-42B5-9921-7930727CE980}" sibTransId="{BE4DD569-BE5C-4224-B7CC-4F79B5F6F82F}"/>
    <dgm:cxn modelId="{FC570833-DEE3-4AC2-ABC5-266437062A9D}" type="presOf" srcId="{009CD8F0-EACA-4AFE-B469-EB8AA23706C6}" destId="{CCA84F82-747F-4AE2-BDB9-E01388C9AC59}" srcOrd="1" destOrd="0" presId="urn:microsoft.com/office/officeart/2005/8/layout/process4"/>
    <dgm:cxn modelId="{21CDE324-E4E3-4DC0-AB2F-3356636136AA}" type="presOf" srcId="{53108BB2-72C9-4528-90BE-DCE473D06B09}" destId="{B6EF5A6D-CC7F-4A05-BC6A-A0ED26797844}" srcOrd="0" destOrd="0" presId="urn:microsoft.com/office/officeart/2005/8/layout/process4"/>
    <dgm:cxn modelId="{EB848F1E-E206-409A-9954-A94453952CBA}" type="presParOf" srcId="{0D9A7188-4E07-465E-88A9-54308DCF7222}" destId="{C5F255A9-9C9A-4D22-B9DF-B22D0C4F9E5A}" srcOrd="0" destOrd="0" presId="urn:microsoft.com/office/officeart/2005/8/layout/process4"/>
    <dgm:cxn modelId="{0D0952C7-68F6-4710-A29C-90A381C25247}" type="presParOf" srcId="{C5F255A9-9C9A-4D22-B9DF-B22D0C4F9E5A}" destId="{E1D760DE-DCB4-4318-A0BB-0697C4246149}" srcOrd="0" destOrd="0" presId="urn:microsoft.com/office/officeart/2005/8/layout/process4"/>
    <dgm:cxn modelId="{031ABFC2-420F-461D-AF06-84B1EDFCD9C2}" type="presParOf" srcId="{C5F255A9-9C9A-4D22-B9DF-B22D0C4F9E5A}" destId="{782A2DD8-C111-4853-B56F-F3A2E880AA77}" srcOrd="1" destOrd="0" presId="urn:microsoft.com/office/officeart/2005/8/layout/process4"/>
    <dgm:cxn modelId="{A19E10F4-5F74-45C0-9E4E-DD01CFD11B32}" type="presParOf" srcId="{C5F255A9-9C9A-4D22-B9DF-B22D0C4F9E5A}" destId="{BEE4829E-2F8F-41BA-BBC5-607D2AB51053}" srcOrd="2" destOrd="0" presId="urn:microsoft.com/office/officeart/2005/8/layout/process4"/>
    <dgm:cxn modelId="{89F5E4B1-42A0-4AC2-9156-60C524D0061E}" type="presParOf" srcId="{BEE4829E-2F8F-41BA-BBC5-607D2AB51053}" destId="{38307AD9-FC90-4F0D-8C52-ADD96DF547F7}" srcOrd="0" destOrd="0" presId="urn:microsoft.com/office/officeart/2005/8/layout/process4"/>
    <dgm:cxn modelId="{8AE2CFCB-3E8E-4046-A2AE-008237F86BA1}" type="presParOf" srcId="{BEE4829E-2F8F-41BA-BBC5-607D2AB51053}" destId="{F1BB2D7C-C985-4F43-9B5F-F86DB15976FB}" srcOrd="1" destOrd="0" presId="urn:microsoft.com/office/officeart/2005/8/layout/process4"/>
    <dgm:cxn modelId="{A90C7FE3-69F5-4FE3-AA06-43526FBF8A2B}" type="presParOf" srcId="{0D9A7188-4E07-465E-88A9-54308DCF7222}" destId="{8931CCB9-57D5-4C13-9B7E-BC24A6D39D89}" srcOrd="1" destOrd="0" presId="urn:microsoft.com/office/officeart/2005/8/layout/process4"/>
    <dgm:cxn modelId="{D85E0175-115F-4DAA-947B-45BD91B9C446}" type="presParOf" srcId="{0D9A7188-4E07-465E-88A9-54308DCF7222}" destId="{D72DB741-A598-4E24-AB56-6E2AF77CE55A}" srcOrd="2" destOrd="0" presId="urn:microsoft.com/office/officeart/2005/8/layout/process4"/>
    <dgm:cxn modelId="{D8D9BF5D-EDAD-4B00-9DB9-D10F46FA42A6}" type="presParOf" srcId="{D72DB741-A598-4E24-AB56-6E2AF77CE55A}" destId="{5CC78153-2578-4CE5-B6A6-FCC42F5CA205}" srcOrd="0" destOrd="0" presId="urn:microsoft.com/office/officeart/2005/8/layout/process4"/>
    <dgm:cxn modelId="{5B17700E-5CD3-4201-A5F7-5460D57604B6}" type="presParOf" srcId="{D72DB741-A598-4E24-AB56-6E2AF77CE55A}" destId="{C7345DAE-7794-4F05-9065-13131F446578}" srcOrd="1" destOrd="0" presId="urn:microsoft.com/office/officeart/2005/8/layout/process4"/>
    <dgm:cxn modelId="{5EB38986-76BD-4D56-83D7-6982D0499FAE}" type="presParOf" srcId="{D72DB741-A598-4E24-AB56-6E2AF77CE55A}" destId="{0ACECEBC-BB6F-48FF-93B0-BD8EE07221ED}" srcOrd="2" destOrd="0" presId="urn:microsoft.com/office/officeart/2005/8/layout/process4"/>
    <dgm:cxn modelId="{209DE48A-5ACA-497F-BB22-FD642F4164C1}" type="presParOf" srcId="{0ACECEBC-BB6F-48FF-93B0-BD8EE07221ED}" destId="{0D8CAB8F-02CC-419A-AEC8-F3C246623EBE}" srcOrd="0" destOrd="0" presId="urn:microsoft.com/office/officeart/2005/8/layout/process4"/>
    <dgm:cxn modelId="{E867F4EF-F4C8-4DEF-8CA0-E16165593B83}" type="presParOf" srcId="{0ACECEBC-BB6F-48FF-93B0-BD8EE07221ED}" destId="{9B214B92-695A-48E5-9E3D-F559736503FC}" srcOrd="1" destOrd="0" presId="urn:microsoft.com/office/officeart/2005/8/layout/process4"/>
    <dgm:cxn modelId="{4F9196BE-1113-4F32-8D46-01F80C44B848}" type="presParOf" srcId="{0D9A7188-4E07-465E-88A9-54308DCF7222}" destId="{BFBB4980-1CEF-4F02-BB5E-61883B7DB883}" srcOrd="3" destOrd="0" presId="urn:microsoft.com/office/officeart/2005/8/layout/process4"/>
    <dgm:cxn modelId="{9B0EAA6C-C331-480B-82C9-E41BF452312B}" type="presParOf" srcId="{0D9A7188-4E07-465E-88A9-54308DCF7222}" destId="{AB0F9BE3-8311-4E78-8CDC-144380E6EE94}" srcOrd="4" destOrd="0" presId="urn:microsoft.com/office/officeart/2005/8/layout/process4"/>
    <dgm:cxn modelId="{B11CD0AE-F6D2-4208-A3AC-892DEAB50CFF}" type="presParOf" srcId="{AB0F9BE3-8311-4E78-8CDC-144380E6EE94}" destId="{D3E366D1-8131-418C-BB08-8677D05DB78E}" srcOrd="0" destOrd="0" presId="urn:microsoft.com/office/officeart/2005/8/layout/process4"/>
    <dgm:cxn modelId="{102B6077-4FE8-431C-99CD-3B8A76633DE0}" type="presParOf" srcId="{AB0F9BE3-8311-4E78-8CDC-144380E6EE94}" destId="{CCA84F82-747F-4AE2-BDB9-E01388C9AC59}" srcOrd="1" destOrd="0" presId="urn:microsoft.com/office/officeart/2005/8/layout/process4"/>
    <dgm:cxn modelId="{67B6DFD7-F67E-472D-9257-3C3D4AD04EDD}" type="presParOf" srcId="{AB0F9BE3-8311-4E78-8CDC-144380E6EE94}" destId="{E6BA81FB-0F43-40F2-B3E0-281BF6014871}" srcOrd="2" destOrd="0" presId="urn:microsoft.com/office/officeart/2005/8/layout/process4"/>
    <dgm:cxn modelId="{8A5CD242-C358-4959-BE49-59EEFA437F37}" type="presParOf" srcId="{E6BA81FB-0F43-40F2-B3E0-281BF6014871}" destId="{C21C17F0-EBDD-451A-A30A-3202FA450F4C}" srcOrd="0" destOrd="0" presId="urn:microsoft.com/office/officeart/2005/8/layout/process4"/>
    <dgm:cxn modelId="{F2ECA13A-5E2B-482F-8656-F1A1BA790A38}" type="presParOf" srcId="{E6BA81FB-0F43-40F2-B3E0-281BF6014871}" destId="{B6EF5A6D-CC7F-4A05-BC6A-A0ED26797844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B2FE654-12BF-4174-8E02-11D01308039D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E84AFAD-F829-4FB2-A646-4D071B95DC67}">
      <dgm:prSet phldrT="[Text]"/>
      <dgm:spPr/>
      <dgm:t>
        <a:bodyPr/>
        <a:lstStyle/>
        <a:p>
          <a:r>
            <a:rPr lang="en-US" dirty="0" smtClean="0"/>
            <a:t>Contact weather, secure start and end time along with estimated storm totals and pavement temperatures</a:t>
          </a:r>
          <a:endParaRPr lang="en-US" dirty="0"/>
        </a:p>
      </dgm:t>
    </dgm:pt>
    <dgm:pt modelId="{51F661D6-A583-4596-A4BD-139B91F2D990}" type="parTrans" cxnId="{3B78DB1A-9767-4ECD-A7B4-D79106B3E210}">
      <dgm:prSet/>
      <dgm:spPr/>
      <dgm:t>
        <a:bodyPr/>
        <a:lstStyle/>
        <a:p>
          <a:endParaRPr lang="en-US"/>
        </a:p>
      </dgm:t>
    </dgm:pt>
    <dgm:pt modelId="{CEFE5C8B-12F9-4F44-B775-F9FD49F82737}" type="sibTrans" cxnId="{3B78DB1A-9767-4ECD-A7B4-D79106B3E210}">
      <dgm:prSet/>
      <dgm:spPr/>
      <dgm:t>
        <a:bodyPr/>
        <a:lstStyle/>
        <a:p>
          <a:endParaRPr lang="en-US"/>
        </a:p>
      </dgm:t>
    </dgm:pt>
    <dgm:pt modelId="{DD930C38-2543-4187-AE01-3180A1EE70F6}">
      <dgm:prSet phldrT="[Text]"/>
      <dgm:spPr/>
      <dgm:t>
        <a:bodyPr/>
        <a:lstStyle/>
        <a:p>
          <a:r>
            <a:rPr lang="en-US" dirty="0" smtClean="0"/>
            <a:t>Post the forecast and inform staff</a:t>
          </a:r>
          <a:endParaRPr lang="en-US" dirty="0"/>
        </a:p>
      </dgm:t>
    </dgm:pt>
    <dgm:pt modelId="{13E2387A-9004-451C-AA4B-407A117936DD}" type="parTrans" cxnId="{C8B1687F-A1B2-4D20-B997-0FC31A19D958}">
      <dgm:prSet/>
      <dgm:spPr/>
      <dgm:t>
        <a:bodyPr/>
        <a:lstStyle/>
        <a:p>
          <a:endParaRPr lang="en-US"/>
        </a:p>
      </dgm:t>
    </dgm:pt>
    <dgm:pt modelId="{788E784C-965D-4A31-A87D-E59AAD395447}" type="sibTrans" cxnId="{C8B1687F-A1B2-4D20-B997-0FC31A19D958}">
      <dgm:prSet/>
      <dgm:spPr/>
      <dgm:t>
        <a:bodyPr/>
        <a:lstStyle/>
        <a:p>
          <a:endParaRPr lang="en-US"/>
        </a:p>
      </dgm:t>
    </dgm:pt>
    <dgm:pt modelId="{B03B0E58-9CB1-406E-A7C1-93B59EE70BE6}">
      <dgm:prSet phldrT="[Text]"/>
      <dgm:spPr/>
      <dgm:t>
        <a:bodyPr/>
        <a:lstStyle/>
        <a:p>
          <a:r>
            <a:rPr lang="en-US" dirty="0" smtClean="0"/>
            <a:t>Any event greater that 16 hours shifts are split</a:t>
          </a:r>
          <a:endParaRPr lang="en-US" dirty="0"/>
        </a:p>
      </dgm:t>
    </dgm:pt>
    <dgm:pt modelId="{424F08A2-D5BC-4864-9670-9CD55A5E3B5A}" type="parTrans" cxnId="{60DE0240-1C81-4018-91D7-0A794AC6B9D8}">
      <dgm:prSet/>
      <dgm:spPr/>
      <dgm:t>
        <a:bodyPr/>
        <a:lstStyle/>
        <a:p>
          <a:endParaRPr lang="en-US"/>
        </a:p>
      </dgm:t>
    </dgm:pt>
    <dgm:pt modelId="{9D25D1E9-F04F-4B9E-981D-D49BEFC823B2}" type="sibTrans" cxnId="{60DE0240-1C81-4018-91D7-0A794AC6B9D8}">
      <dgm:prSet/>
      <dgm:spPr/>
      <dgm:t>
        <a:bodyPr/>
        <a:lstStyle/>
        <a:p>
          <a:endParaRPr lang="en-US"/>
        </a:p>
      </dgm:t>
    </dgm:pt>
    <dgm:pt modelId="{801EF5FF-5B30-4B78-B07D-8AFD5932195E}">
      <dgm:prSet phldrT="[Text]"/>
      <dgm:spPr/>
      <dgm:t>
        <a:bodyPr/>
        <a:lstStyle/>
        <a:p>
          <a:r>
            <a:rPr lang="en-US" dirty="0" smtClean="0"/>
            <a:t>Pre-load equipment</a:t>
          </a:r>
          <a:endParaRPr lang="en-US" dirty="0"/>
        </a:p>
      </dgm:t>
    </dgm:pt>
    <dgm:pt modelId="{7F719F72-9154-433C-BDC2-9533775B6A6C}" type="parTrans" cxnId="{4A1A42ED-73D7-4A4E-B01C-358179128CD4}">
      <dgm:prSet/>
      <dgm:spPr/>
      <dgm:t>
        <a:bodyPr/>
        <a:lstStyle/>
        <a:p>
          <a:endParaRPr lang="en-US"/>
        </a:p>
      </dgm:t>
    </dgm:pt>
    <dgm:pt modelId="{52A2527B-E4AE-4700-9E4F-13E9CC944950}" type="sibTrans" cxnId="{4A1A42ED-73D7-4A4E-B01C-358179128CD4}">
      <dgm:prSet/>
      <dgm:spPr/>
      <dgm:t>
        <a:bodyPr/>
        <a:lstStyle/>
        <a:p>
          <a:endParaRPr lang="en-US"/>
        </a:p>
      </dgm:t>
    </dgm:pt>
    <dgm:pt modelId="{3217DFD6-F89B-45EE-836D-3FCA64B2EC2D}">
      <dgm:prSet phldrT="[Text]"/>
      <dgm:spPr/>
      <dgm:t>
        <a:bodyPr/>
        <a:lstStyle/>
        <a:p>
          <a:r>
            <a:rPr lang="en-US" dirty="0" smtClean="0"/>
            <a:t>Trucks are filled based on the response, liquids are topped off</a:t>
          </a:r>
          <a:endParaRPr lang="en-US" dirty="0"/>
        </a:p>
      </dgm:t>
    </dgm:pt>
    <dgm:pt modelId="{69F972CB-E192-4BBF-94C7-FEAEE731F55E}" type="parTrans" cxnId="{38BCD689-A637-4DE5-964A-43817011BD40}">
      <dgm:prSet/>
      <dgm:spPr/>
      <dgm:t>
        <a:bodyPr/>
        <a:lstStyle/>
        <a:p>
          <a:endParaRPr lang="en-US"/>
        </a:p>
      </dgm:t>
    </dgm:pt>
    <dgm:pt modelId="{0B212E0F-AB9A-4B1E-A34E-F4E333DBD4BB}" type="sibTrans" cxnId="{38BCD689-A637-4DE5-964A-43817011BD40}">
      <dgm:prSet/>
      <dgm:spPr/>
      <dgm:t>
        <a:bodyPr/>
        <a:lstStyle/>
        <a:p>
          <a:endParaRPr lang="en-US"/>
        </a:p>
      </dgm:t>
    </dgm:pt>
    <dgm:pt modelId="{19945652-A6B2-4367-B0F5-B3611A29A6D1}">
      <dgm:prSet phldrT="[Text]"/>
      <dgm:spPr/>
      <dgm:t>
        <a:bodyPr/>
        <a:lstStyle/>
        <a:p>
          <a:r>
            <a:rPr lang="en-US" dirty="0" smtClean="0"/>
            <a:t>Internal  e-mail is sent  to all DOT staff along with the forecast</a:t>
          </a:r>
          <a:endParaRPr lang="en-US" dirty="0"/>
        </a:p>
      </dgm:t>
    </dgm:pt>
    <dgm:pt modelId="{529F3D49-4A4F-40FB-922A-3D4D848B3245}" type="parTrans" cxnId="{54CEF59E-F346-45BF-9E65-9728971EECD4}">
      <dgm:prSet/>
      <dgm:spPr/>
      <dgm:t>
        <a:bodyPr/>
        <a:lstStyle/>
        <a:p>
          <a:endParaRPr lang="en-US"/>
        </a:p>
      </dgm:t>
    </dgm:pt>
    <dgm:pt modelId="{E3664E4B-5EF2-481C-889C-E5A9B9ADD608}" type="sibTrans" cxnId="{54CEF59E-F346-45BF-9E65-9728971EECD4}">
      <dgm:prSet/>
      <dgm:spPr/>
      <dgm:t>
        <a:bodyPr/>
        <a:lstStyle/>
        <a:p>
          <a:endParaRPr lang="en-US"/>
        </a:p>
      </dgm:t>
    </dgm:pt>
    <dgm:pt modelId="{1673C711-6FF7-4553-8CD6-1B4352C5FD10}">
      <dgm:prSet phldrT="[Text]"/>
      <dgm:spPr/>
      <dgm:t>
        <a:bodyPr/>
        <a:lstStyle/>
        <a:p>
          <a:r>
            <a:rPr lang="en-US" dirty="0" smtClean="0"/>
            <a:t>Pre-storm meeting with staff – post the forecast and anticipated response </a:t>
          </a:r>
          <a:endParaRPr lang="en-US" dirty="0"/>
        </a:p>
      </dgm:t>
    </dgm:pt>
    <dgm:pt modelId="{85366071-323A-422E-8A2D-63630D3422DC}" type="parTrans" cxnId="{F39D9C0F-8560-42E5-9C5F-19C9209318B6}">
      <dgm:prSet/>
      <dgm:spPr/>
      <dgm:t>
        <a:bodyPr/>
        <a:lstStyle/>
        <a:p>
          <a:endParaRPr lang="en-US"/>
        </a:p>
      </dgm:t>
    </dgm:pt>
    <dgm:pt modelId="{EA123835-71D4-4BB6-BE8A-6146883E6EEE}" type="sibTrans" cxnId="{F39D9C0F-8560-42E5-9C5F-19C9209318B6}">
      <dgm:prSet/>
      <dgm:spPr/>
      <dgm:t>
        <a:bodyPr/>
        <a:lstStyle/>
        <a:p>
          <a:endParaRPr lang="en-US"/>
        </a:p>
      </dgm:t>
    </dgm:pt>
    <dgm:pt modelId="{BBC21616-020A-498D-99B1-2FF6B5AE4F87}">
      <dgm:prSet phldrT="[Text]"/>
      <dgm:spPr/>
      <dgm:t>
        <a:bodyPr/>
        <a:lstStyle/>
        <a:p>
          <a:r>
            <a:rPr lang="en-US" dirty="0" smtClean="0"/>
            <a:t>Depending on the start time determine pre-determined start or  “we will call you”</a:t>
          </a:r>
          <a:endParaRPr lang="en-US" dirty="0"/>
        </a:p>
      </dgm:t>
    </dgm:pt>
    <dgm:pt modelId="{C3E41480-F361-4978-9577-BE89D88D6E7D}" type="parTrans" cxnId="{40F0C587-3533-41B1-940D-20905540B230}">
      <dgm:prSet/>
      <dgm:spPr/>
      <dgm:t>
        <a:bodyPr/>
        <a:lstStyle/>
        <a:p>
          <a:endParaRPr lang="en-US"/>
        </a:p>
      </dgm:t>
    </dgm:pt>
    <dgm:pt modelId="{CF296F05-9D51-4999-AFD7-70EE2BE1B280}" type="sibTrans" cxnId="{40F0C587-3533-41B1-940D-20905540B230}">
      <dgm:prSet/>
      <dgm:spPr/>
      <dgm:t>
        <a:bodyPr/>
        <a:lstStyle/>
        <a:p>
          <a:endParaRPr lang="en-US"/>
        </a:p>
      </dgm:t>
    </dgm:pt>
    <dgm:pt modelId="{26D81B41-7A6B-43A1-B3BE-AA2F3B411BA7}">
      <dgm:prSet phldrT="[Text]"/>
      <dgm:spPr/>
      <dgm:t>
        <a:bodyPr/>
        <a:lstStyle/>
        <a:p>
          <a:r>
            <a:rPr lang="en-US" dirty="0" smtClean="0"/>
            <a:t>Notify Sheriff and management of our plan. Pre-determine supervisor response</a:t>
          </a:r>
          <a:endParaRPr lang="en-US" dirty="0"/>
        </a:p>
      </dgm:t>
    </dgm:pt>
    <dgm:pt modelId="{E24A713A-BEB6-40A8-BD6A-378F07629DDF}" type="parTrans" cxnId="{29951084-2FA2-40B6-AC7E-D38695CCC989}">
      <dgm:prSet/>
      <dgm:spPr/>
      <dgm:t>
        <a:bodyPr/>
        <a:lstStyle/>
        <a:p>
          <a:endParaRPr lang="en-US"/>
        </a:p>
      </dgm:t>
    </dgm:pt>
    <dgm:pt modelId="{3683C2BB-38BC-4050-9BDF-18C8F15FF2D8}" type="sibTrans" cxnId="{29951084-2FA2-40B6-AC7E-D38695CCC989}">
      <dgm:prSet/>
      <dgm:spPr/>
      <dgm:t>
        <a:bodyPr/>
        <a:lstStyle/>
        <a:p>
          <a:endParaRPr lang="en-US"/>
        </a:p>
      </dgm:t>
    </dgm:pt>
    <dgm:pt modelId="{5F129DE1-20DD-4BF3-9082-A2B02B67E1AD}">
      <dgm:prSet phldrT="[Text]"/>
      <dgm:spPr/>
      <dgm:t>
        <a:bodyPr/>
        <a:lstStyle/>
        <a:p>
          <a:r>
            <a:rPr lang="en-US" dirty="0" smtClean="0"/>
            <a:t>In moderate events extra staff and additional equipment is utilized</a:t>
          </a:r>
          <a:endParaRPr lang="en-US" dirty="0"/>
        </a:p>
      </dgm:t>
    </dgm:pt>
    <dgm:pt modelId="{662550C3-5577-4F28-8975-B8B689274EDE}" type="parTrans" cxnId="{1971AA0C-4E42-4E94-A726-019E2E9152CC}">
      <dgm:prSet/>
      <dgm:spPr/>
      <dgm:t>
        <a:bodyPr/>
        <a:lstStyle/>
        <a:p>
          <a:endParaRPr lang="en-US"/>
        </a:p>
      </dgm:t>
    </dgm:pt>
    <dgm:pt modelId="{E78D7BB7-39D2-4054-85E1-5C68AAC385D3}" type="sibTrans" cxnId="{1971AA0C-4E42-4E94-A726-019E2E9152CC}">
      <dgm:prSet/>
      <dgm:spPr/>
      <dgm:t>
        <a:bodyPr/>
        <a:lstStyle/>
        <a:p>
          <a:endParaRPr lang="en-US"/>
        </a:p>
      </dgm:t>
    </dgm:pt>
    <dgm:pt modelId="{C1EF2640-A2A7-4A34-8B16-B1BA194F9FB8}">
      <dgm:prSet/>
      <dgm:spPr/>
      <dgm:t>
        <a:bodyPr/>
        <a:lstStyle/>
        <a:p>
          <a:r>
            <a:rPr lang="en-US" dirty="0" smtClean="0"/>
            <a:t>Engineering staff may be used for fuel, mailboxes and parts runs. Equipment is ready and vehicles assigned</a:t>
          </a:r>
          <a:endParaRPr lang="en-US" dirty="0"/>
        </a:p>
      </dgm:t>
    </dgm:pt>
    <dgm:pt modelId="{5CC082EB-4642-440C-AF3F-C63ED4421A25}" type="parTrans" cxnId="{8076647B-4B7F-4C37-8E71-6FA8AE1D45C0}">
      <dgm:prSet/>
      <dgm:spPr/>
    </dgm:pt>
    <dgm:pt modelId="{C5FA66F9-AEF9-40F3-A9F2-34A3647122D6}" type="sibTrans" cxnId="{8076647B-4B7F-4C37-8E71-6FA8AE1D45C0}">
      <dgm:prSet/>
      <dgm:spPr/>
    </dgm:pt>
    <dgm:pt modelId="{8E573ECE-CFED-4406-BAF5-A9C918AB5D81}" type="pres">
      <dgm:prSet presAssocID="{DB2FE654-12BF-4174-8E02-11D01308039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A5F9601-BAA8-4AD7-971A-811D5C7090C9}" type="pres">
      <dgm:prSet presAssocID="{5F129DE1-20DD-4BF3-9082-A2B02B67E1AD}" presName="boxAndChildren" presStyleCnt="0"/>
      <dgm:spPr/>
    </dgm:pt>
    <dgm:pt modelId="{5B9CD0D3-0128-495E-A191-ABC45AA91AC4}" type="pres">
      <dgm:prSet presAssocID="{5F129DE1-20DD-4BF3-9082-A2B02B67E1AD}" presName="parentTextBox" presStyleLbl="node1" presStyleIdx="0" presStyleCnt="4"/>
      <dgm:spPr/>
      <dgm:t>
        <a:bodyPr/>
        <a:lstStyle/>
        <a:p>
          <a:endParaRPr lang="en-US"/>
        </a:p>
      </dgm:t>
    </dgm:pt>
    <dgm:pt modelId="{C779A86D-28ED-4807-AC6C-F7A8B74F5E53}" type="pres">
      <dgm:prSet presAssocID="{5F129DE1-20DD-4BF3-9082-A2B02B67E1AD}" presName="entireBox" presStyleLbl="node1" presStyleIdx="0" presStyleCnt="4"/>
      <dgm:spPr/>
      <dgm:t>
        <a:bodyPr/>
        <a:lstStyle/>
        <a:p>
          <a:endParaRPr lang="en-US"/>
        </a:p>
      </dgm:t>
    </dgm:pt>
    <dgm:pt modelId="{8B36B2E0-E95D-4E8A-94F9-E9E897A8CA71}" type="pres">
      <dgm:prSet presAssocID="{5F129DE1-20DD-4BF3-9082-A2B02B67E1AD}" presName="descendantBox" presStyleCnt="0"/>
      <dgm:spPr/>
    </dgm:pt>
    <dgm:pt modelId="{08252E83-878B-4B14-B8CE-0D07B18C91BE}" type="pres">
      <dgm:prSet presAssocID="{C1EF2640-A2A7-4A34-8B16-B1BA194F9FB8}" presName="childTextBox" presStyleLbl="fgAccFollow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8C7E7C-940C-4B40-9D02-0AF7706FEE25}" type="pres">
      <dgm:prSet presAssocID="{EA123835-71D4-4BB6-BE8A-6146883E6EEE}" presName="sp" presStyleCnt="0"/>
      <dgm:spPr/>
    </dgm:pt>
    <dgm:pt modelId="{5C2BBAB3-CF64-4300-91D9-3EFF1607ABFD}" type="pres">
      <dgm:prSet presAssocID="{1673C711-6FF7-4553-8CD6-1B4352C5FD10}" presName="arrowAndChildren" presStyleCnt="0"/>
      <dgm:spPr/>
    </dgm:pt>
    <dgm:pt modelId="{3A4BA1E2-6DC8-43C3-BB6D-4688C9E7A983}" type="pres">
      <dgm:prSet presAssocID="{1673C711-6FF7-4553-8CD6-1B4352C5FD10}" presName="parentTextArrow" presStyleLbl="node1" presStyleIdx="0" presStyleCnt="4"/>
      <dgm:spPr/>
      <dgm:t>
        <a:bodyPr/>
        <a:lstStyle/>
        <a:p>
          <a:endParaRPr lang="en-US"/>
        </a:p>
      </dgm:t>
    </dgm:pt>
    <dgm:pt modelId="{2874F07B-C192-4AC3-9D0C-A3D49423C885}" type="pres">
      <dgm:prSet presAssocID="{1673C711-6FF7-4553-8CD6-1B4352C5FD10}" presName="arrow" presStyleLbl="node1" presStyleIdx="1" presStyleCnt="4"/>
      <dgm:spPr/>
      <dgm:t>
        <a:bodyPr/>
        <a:lstStyle/>
        <a:p>
          <a:endParaRPr lang="en-US"/>
        </a:p>
      </dgm:t>
    </dgm:pt>
    <dgm:pt modelId="{A8007EEC-FB84-4F8E-BD0C-477F4549883D}" type="pres">
      <dgm:prSet presAssocID="{1673C711-6FF7-4553-8CD6-1B4352C5FD10}" presName="descendantArrow" presStyleCnt="0"/>
      <dgm:spPr/>
    </dgm:pt>
    <dgm:pt modelId="{4F964F9E-F373-4D45-8AEB-21F797F31D0A}" type="pres">
      <dgm:prSet presAssocID="{BBC21616-020A-498D-99B1-2FF6B5AE4F87}" presName="childTextArrow" presStyleLbl="fgAccFollow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4B5576-7C7B-4326-8E88-F684D508386F}" type="pres">
      <dgm:prSet presAssocID="{26D81B41-7A6B-43A1-B3BE-AA2F3B411BA7}" presName="childTextArrow" presStyleLbl="fgAccFollow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D715F2-2FE6-4BEE-BE5F-332463B9E0F2}" type="pres">
      <dgm:prSet presAssocID="{52A2527B-E4AE-4700-9E4F-13E9CC944950}" presName="sp" presStyleCnt="0"/>
      <dgm:spPr/>
    </dgm:pt>
    <dgm:pt modelId="{12A244D6-E200-4D28-9194-7FD459C4462A}" type="pres">
      <dgm:prSet presAssocID="{801EF5FF-5B30-4B78-B07D-8AFD5932195E}" presName="arrowAndChildren" presStyleCnt="0"/>
      <dgm:spPr/>
    </dgm:pt>
    <dgm:pt modelId="{1A80F161-9EEE-4B49-96A4-887FB3F46E50}" type="pres">
      <dgm:prSet presAssocID="{801EF5FF-5B30-4B78-B07D-8AFD5932195E}" presName="parentTextArrow" presStyleLbl="node1" presStyleIdx="1" presStyleCnt="4"/>
      <dgm:spPr/>
      <dgm:t>
        <a:bodyPr/>
        <a:lstStyle/>
        <a:p>
          <a:endParaRPr lang="en-US"/>
        </a:p>
      </dgm:t>
    </dgm:pt>
    <dgm:pt modelId="{C22C5555-3964-46D0-ACC9-897047C28C12}" type="pres">
      <dgm:prSet presAssocID="{801EF5FF-5B30-4B78-B07D-8AFD5932195E}" presName="arrow" presStyleLbl="node1" presStyleIdx="2" presStyleCnt="4" custLinFactNeighborY="-3017"/>
      <dgm:spPr/>
      <dgm:t>
        <a:bodyPr/>
        <a:lstStyle/>
        <a:p>
          <a:endParaRPr lang="en-US"/>
        </a:p>
      </dgm:t>
    </dgm:pt>
    <dgm:pt modelId="{19BF9DAD-8A2E-46D5-A010-04A89D59482D}" type="pres">
      <dgm:prSet presAssocID="{801EF5FF-5B30-4B78-B07D-8AFD5932195E}" presName="descendantArrow" presStyleCnt="0"/>
      <dgm:spPr/>
    </dgm:pt>
    <dgm:pt modelId="{82769774-D1AB-406F-B878-3AF826FFE97B}" type="pres">
      <dgm:prSet presAssocID="{3217DFD6-F89B-45EE-836D-3FCA64B2EC2D}" presName="childTextArrow" presStyleLbl="fgAccFollow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4FC6FE-0A0E-4C17-9CCC-67CC726918BE}" type="pres">
      <dgm:prSet presAssocID="{19945652-A6B2-4367-B0F5-B3611A29A6D1}" presName="childTextArrow" presStyleLbl="fgAccFollow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EEC87C-A44C-4B5C-AF02-92982484B998}" type="pres">
      <dgm:prSet presAssocID="{CEFE5C8B-12F9-4F44-B775-F9FD49F82737}" presName="sp" presStyleCnt="0"/>
      <dgm:spPr/>
    </dgm:pt>
    <dgm:pt modelId="{EEE107EA-A0CC-4B6B-BB8F-8D863B48978A}" type="pres">
      <dgm:prSet presAssocID="{FE84AFAD-F829-4FB2-A646-4D071B95DC67}" presName="arrowAndChildren" presStyleCnt="0"/>
      <dgm:spPr/>
    </dgm:pt>
    <dgm:pt modelId="{F422609C-F98B-4E28-85F6-4666C263678C}" type="pres">
      <dgm:prSet presAssocID="{FE84AFAD-F829-4FB2-A646-4D071B95DC67}" presName="parentTextArrow" presStyleLbl="node1" presStyleIdx="2" presStyleCnt="4"/>
      <dgm:spPr/>
      <dgm:t>
        <a:bodyPr/>
        <a:lstStyle/>
        <a:p>
          <a:endParaRPr lang="en-US"/>
        </a:p>
      </dgm:t>
    </dgm:pt>
    <dgm:pt modelId="{1A5ADA31-C2A6-4618-8C22-3C101F89B5B7}" type="pres">
      <dgm:prSet presAssocID="{FE84AFAD-F829-4FB2-A646-4D071B95DC67}" presName="arrow" presStyleLbl="node1" presStyleIdx="3" presStyleCnt="4"/>
      <dgm:spPr/>
      <dgm:t>
        <a:bodyPr/>
        <a:lstStyle/>
        <a:p>
          <a:endParaRPr lang="en-US"/>
        </a:p>
      </dgm:t>
    </dgm:pt>
    <dgm:pt modelId="{19740305-3401-4D60-B867-8CCFC06915E1}" type="pres">
      <dgm:prSet presAssocID="{FE84AFAD-F829-4FB2-A646-4D071B95DC67}" presName="descendantArrow" presStyleCnt="0"/>
      <dgm:spPr/>
    </dgm:pt>
    <dgm:pt modelId="{A32036F3-7CC9-4E78-A329-EAF54C682193}" type="pres">
      <dgm:prSet presAssocID="{DD930C38-2543-4187-AE01-3180A1EE70F6}" presName="childTextArrow" presStyleLbl="fgAccFollowNode1" presStyleIdx="5" presStyleCnt="7" custLinFactNeighborX="0" custLinFactNeighborY="-37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FBDE8F-37EF-4C2C-9EFC-C93B2250370E}" type="pres">
      <dgm:prSet presAssocID="{B03B0E58-9CB1-406E-A7C1-93B59EE70BE6}" presName="childTextArrow" presStyleLbl="fgAccFollow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768752B-33A3-4730-99E2-51740D9FE566}" type="presOf" srcId="{19945652-A6B2-4367-B0F5-B3611A29A6D1}" destId="{684FC6FE-0A0E-4C17-9CCC-67CC726918BE}" srcOrd="0" destOrd="0" presId="urn:microsoft.com/office/officeart/2005/8/layout/process4"/>
    <dgm:cxn modelId="{C31285FA-5A3B-4953-8EAB-583E8CE04CB8}" type="presOf" srcId="{801EF5FF-5B30-4B78-B07D-8AFD5932195E}" destId="{1A80F161-9EEE-4B49-96A4-887FB3F46E50}" srcOrd="0" destOrd="0" presId="urn:microsoft.com/office/officeart/2005/8/layout/process4"/>
    <dgm:cxn modelId="{C8B1687F-A1B2-4D20-B997-0FC31A19D958}" srcId="{FE84AFAD-F829-4FB2-A646-4D071B95DC67}" destId="{DD930C38-2543-4187-AE01-3180A1EE70F6}" srcOrd="0" destOrd="0" parTransId="{13E2387A-9004-451C-AA4B-407A117936DD}" sibTransId="{788E784C-965D-4A31-A87D-E59AAD395447}"/>
    <dgm:cxn modelId="{4ED1625F-00B3-4BDB-A7C1-94FCD76C66AB}" type="presOf" srcId="{C1EF2640-A2A7-4A34-8B16-B1BA194F9FB8}" destId="{08252E83-878B-4B14-B8CE-0D07B18C91BE}" srcOrd="0" destOrd="0" presId="urn:microsoft.com/office/officeart/2005/8/layout/process4"/>
    <dgm:cxn modelId="{DE643293-F055-4E2E-BBC6-690655DDCC6C}" type="presOf" srcId="{DD930C38-2543-4187-AE01-3180A1EE70F6}" destId="{A32036F3-7CC9-4E78-A329-EAF54C682193}" srcOrd="0" destOrd="0" presId="urn:microsoft.com/office/officeart/2005/8/layout/process4"/>
    <dgm:cxn modelId="{48906ABC-5EBD-4DAB-B74E-23B72E3DA791}" type="presOf" srcId="{801EF5FF-5B30-4B78-B07D-8AFD5932195E}" destId="{C22C5555-3964-46D0-ACC9-897047C28C12}" srcOrd="1" destOrd="0" presId="urn:microsoft.com/office/officeart/2005/8/layout/process4"/>
    <dgm:cxn modelId="{29951084-2FA2-40B6-AC7E-D38695CCC989}" srcId="{1673C711-6FF7-4553-8CD6-1B4352C5FD10}" destId="{26D81B41-7A6B-43A1-B3BE-AA2F3B411BA7}" srcOrd="1" destOrd="0" parTransId="{E24A713A-BEB6-40A8-BD6A-378F07629DDF}" sibTransId="{3683C2BB-38BC-4050-9BDF-18C8F15FF2D8}"/>
    <dgm:cxn modelId="{40F0C587-3533-41B1-940D-20905540B230}" srcId="{1673C711-6FF7-4553-8CD6-1B4352C5FD10}" destId="{BBC21616-020A-498D-99B1-2FF6B5AE4F87}" srcOrd="0" destOrd="0" parTransId="{C3E41480-F361-4978-9577-BE89D88D6E7D}" sibTransId="{CF296F05-9D51-4999-AFD7-70EE2BE1B280}"/>
    <dgm:cxn modelId="{54CEF59E-F346-45BF-9E65-9728971EECD4}" srcId="{801EF5FF-5B30-4B78-B07D-8AFD5932195E}" destId="{19945652-A6B2-4367-B0F5-B3611A29A6D1}" srcOrd="1" destOrd="0" parTransId="{529F3D49-4A4F-40FB-922A-3D4D848B3245}" sibTransId="{E3664E4B-5EF2-481C-889C-E5A9B9ADD608}"/>
    <dgm:cxn modelId="{D2ACC22D-1F29-46B9-8DE6-6E01BF9CAAD5}" type="presOf" srcId="{5F129DE1-20DD-4BF3-9082-A2B02B67E1AD}" destId="{C779A86D-28ED-4807-AC6C-F7A8B74F5E53}" srcOrd="1" destOrd="0" presId="urn:microsoft.com/office/officeart/2005/8/layout/process4"/>
    <dgm:cxn modelId="{3B78DB1A-9767-4ECD-A7B4-D79106B3E210}" srcId="{DB2FE654-12BF-4174-8E02-11D01308039D}" destId="{FE84AFAD-F829-4FB2-A646-4D071B95DC67}" srcOrd="0" destOrd="0" parTransId="{51F661D6-A583-4596-A4BD-139B91F2D990}" sibTransId="{CEFE5C8B-12F9-4F44-B775-F9FD49F82737}"/>
    <dgm:cxn modelId="{ECD06AF5-FC6D-49B2-B5CD-4C5600706D11}" type="presOf" srcId="{3217DFD6-F89B-45EE-836D-3FCA64B2EC2D}" destId="{82769774-D1AB-406F-B878-3AF826FFE97B}" srcOrd="0" destOrd="0" presId="urn:microsoft.com/office/officeart/2005/8/layout/process4"/>
    <dgm:cxn modelId="{335DD7D6-FFB5-4733-987E-09B2D6F6386A}" type="presOf" srcId="{FE84AFAD-F829-4FB2-A646-4D071B95DC67}" destId="{F422609C-F98B-4E28-85F6-4666C263678C}" srcOrd="0" destOrd="0" presId="urn:microsoft.com/office/officeart/2005/8/layout/process4"/>
    <dgm:cxn modelId="{0C2FBDCC-8931-4C78-A47E-5FC549B008B5}" type="presOf" srcId="{FE84AFAD-F829-4FB2-A646-4D071B95DC67}" destId="{1A5ADA31-C2A6-4618-8C22-3C101F89B5B7}" srcOrd="1" destOrd="0" presId="urn:microsoft.com/office/officeart/2005/8/layout/process4"/>
    <dgm:cxn modelId="{F17A2D02-888D-4331-B784-CE29CD78F036}" type="presOf" srcId="{26D81B41-7A6B-43A1-B3BE-AA2F3B411BA7}" destId="{9F4B5576-7C7B-4326-8E88-F684D508386F}" srcOrd="0" destOrd="0" presId="urn:microsoft.com/office/officeart/2005/8/layout/process4"/>
    <dgm:cxn modelId="{9A30A651-E47A-42E2-AA0D-6412B5529DB0}" type="presOf" srcId="{BBC21616-020A-498D-99B1-2FF6B5AE4F87}" destId="{4F964F9E-F373-4D45-8AEB-21F797F31D0A}" srcOrd="0" destOrd="0" presId="urn:microsoft.com/office/officeart/2005/8/layout/process4"/>
    <dgm:cxn modelId="{4A1A42ED-73D7-4A4E-B01C-358179128CD4}" srcId="{DB2FE654-12BF-4174-8E02-11D01308039D}" destId="{801EF5FF-5B30-4B78-B07D-8AFD5932195E}" srcOrd="1" destOrd="0" parTransId="{7F719F72-9154-433C-BDC2-9533775B6A6C}" sibTransId="{52A2527B-E4AE-4700-9E4F-13E9CC944950}"/>
    <dgm:cxn modelId="{38BCD689-A637-4DE5-964A-43817011BD40}" srcId="{801EF5FF-5B30-4B78-B07D-8AFD5932195E}" destId="{3217DFD6-F89B-45EE-836D-3FCA64B2EC2D}" srcOrd="0" destOrd="0" parTransId="{69F972CB-E192-4BBF-94C7-FEAEE731F55E}" sibTransId="{0B212E0F-AB9A-4B1E-A34E-F4E333DBD4BB}"/>
    <dgm:cxn modelId="{4C0C74E7-CF3A-4B15-9619-5E76E1E5C0F5}" type="presOf" srcId="{5F129DE1-20DD-4BF3-9082-A2B02B67E1AD}" destId="{5B9CD0D3-0128-495E-A191-ABC45AA91AC4}" srcOrd="0" destOrd="0" presId="urn:microsoft.com/office/officeart/2005/8/layout/process4"/>
    <dgm:cxn modelId="{F39D9C0F-8560-42E5-9C5F-19C9209318B6}" srcId="{DB2FE654-12BF-4174-8E02-11D01308039D}" destId="{1673C711-6FF7-4553-8CD6-1B4352C5FD10}" srcOrd="2" destOrd="0" parTransId="{85366071-323A-422E-8A2D-63630D3422DC}" sibTransId="{EA123835-71D4-4BB6-BE8A-6146883E6EEE}"/>
    <dgm:cxn modelId="{8721B00F-0B65-4FD6-9689-28D51F613750}" type="presOf" srcId="{1673C711-6FF7-4553-8CD6-1B4352C5FD10}" destId="{3A4BA1E2-6DC8-43C3-BB6D-4688C9E7A983}" srcOrd="0" destOrd="0" presId="urn:microsoft.com/office/officeart/2005/8/layout/process4"/>
    <dgm:cxn modelId="{1971AA0C-4E42-4E94-A726-019E2E9152CC}" srcId="{DB2FE654-12BF-4174-8E02-11D01308039D}" destId="{5F129DE1-20DD-4BF3-9082-A2B02B67E1AD}" srcOrd="3" destOrd="0" parTransId="{662550C3-5577-4F28-8975-B8B689274EDE}" sibTransId="{E78D7BB7-39D2-4054-85E1-5C68AAC385D3}"/>
    <dgm:cxn modelId="{60DE0240-1C81-4018-91D7-0A794AC6B9D8}" srcId="{FE84AFAD-F829-4FB2-A646-4D071B95DC67}" destId="{B03B0E58-9CB1-406E-A7C1-93B59EE70BE6}" srcOrd="1" destOrd="0" parTransId="{424F08A2-D5BC-4864-9670-9CD55A5E3B5A}" sibTransId="{9D25D1E9-F04F-4B9E-981D-D49BEFC823B2}"/>
    <dgm:cxn modelId="{9FA85A79-C22F-47D4-A5A4-178FDEBEE77E}" type="presOf" srcId="{1673C711-6FF7-4553-8CD6-1B4352C5FD10}" destId="{2874F07B-C192-4AC3-9D0C-A3D49423C885}" srcOrd="1" destOrd="0" presId="urn:microsoft.com/office/officeart/2005/8/layout/process4"/>
    <dgm:cxn modelId="{8076647B-4B7F-4C37-8E71-6FA8AE1D45C0}" srcId="{5F129DE1-20DD-4BF3-9082-A2B02B67E1AD}" destId="{C1EF2640-A2A7-4A34-8B16-B1BA194F9FB8}" srcOrd="0" destOrd="0" parTransId="{5CC082EB-4642-440C-AF3F-C63ED4421A25}" sibTransId="{C5FA66F9-AEF9-40F3-A9F2-34A3647122D6}"/>
    <dgm:cxn modelId="{B60F0E94-9813-4C0B-B621-5200A3211B05}" type="presOf" srcId="{DB2FE654-12BF-4174-8E02-11D01308039D}" destId="{8E573ECE-CFED-4406-BAF5-A9C918AB5D81}" srcOrd="0" destOrd="0" presId="urn:microsoft.com/office/officeart/2005/8/layout/process4"/>
    <dgm:cxn modelId="{2B7DD704-18F4-4E6A-8742-FC6B91D3A7F5}" type="presOf" srcId="{B03B0E58-9CB1-406E-A7C1-93B59EE70BE6}" destId="{2EFBDE8F-37EF-4C2C-9EFC-C93B2250370E}" srcOrd="0" destOrd="0" presId="urn:microsoft.com/office/officeart/2005/8/layout/process4"/>
    <dgm:cxn modelId="{3F8D110D-9790-4067-9F18-7CF3DC69729D}" type="presParOf" srcId="{8E573ECE-CFED-4406-BAF5-A9C918AB5D81}" destId="{1A5F9601-BAA8-4AD7-971A-811D5C7090C9}" srcOrd="0" destOrd="0" presId="urn:microsoft.com/office/officeart/2005/8/layout/process4"/>
    <dgm:cxn modelId="{9211F58B-5D4B-4B92-9C58-8CF40C46B138}" type="presParOf" srcId="{1A5F9601-BAA8-4AD7-971A-811D5C7090C9}" destId="{5B9CD0D3-0128-495E-A191-ABC45AA91AC4}" srcOrd="0" destOrd="0" presId="urn:microsoft.com/office/officeart/2005/8/layout/process4"/>
    <dgm:cxn modelId="{29A89003-40EE-43C3-827D-2A127E581AEE}" type="presParOf" srcId="{1A5F9601-BAA8-4AD7-971A-811D5C7090C9}" destId="{C779A86D-28ED-4807-AC6C-F7A8B74F5E53}" srcOrd="1" destOrd="0" presId="urn:microsoft.com/office/officeart/2005/8/layout/process4"/>
    <dgm:cxn modelId="{EE9BA7F3-DDA5-4035-A99C-CFB351B83F88}" type="presParOf" srcId="{1A5F9601-BAA8-4AD7-971A-811D5C7090C9}" destId="{8B36B2E0-E95D-4E8A-94F9-E9E897A8CA71}" srcOrd="2" destOrd="0" presId="urn:microsoft.com/office/officeart/2005/8/layout/process4"/>
    <dgm:cxn modelId="{095856E7-0F4E-43E3-90FF-046D9542597B}" type="presParOf" srcId="{8B36B2E0-E95D-4E8A-94F9-E9E897A8CA71}" destId="{08252E83-878B-4B14-B8CE-0D07B18C91BE}" srcOrd="0" destOrd="0" presId="urn:microsoft.com/office/officeart/2005/8/layout/process4"/>
    <dgm:cxn modelId="{B15CAC30-3E33-4322-829A-416A01DD9194}" type="presParOf" srcId="{8E573ECE-CFED-4406-BAF5-A9C918AB5D81}" destId="{D78C7E7C-940C-4B40-9D02-0AF7706FEE25}" srcOrd="1" destOrd="0" presId="urn:microsoft.com/office/officeart/2005/8/layout/process4"/>
    <dgm:cxn modelId="{F1853EEC-3FEE-4D73-8E8B-6616B6FA45CA}" type="presParOf" srcId="{8E573ECE-CFED-4406-BAF5-A9C918AB5D81}" destId="{5C2BBAB3-CF64-4300-91D9-3EFF1607ABFD}" srcOrd="2" destOrd="0" presId="urn:microsoft.com/office/officeart/2005/8/layout/process4"/>
    <dgm:cxn modelId="{8ED7E01B-29C4-4B9C-BA01-5FA219D0BD2C}" type="presParOf" srcId="{5C2BBAB3-CF64-4300-91D9-3EFF1607ABFD}" destId="{3A4BA1E2-6DC8-43C3-BB6D-4688C9E7A983}" srcOrd="0" destOrd="0" presId="urn:microsoft.com/office/officeart/2005/8/layout/process4"/>
    <dgm:cxn modelId="{E0EE5F91-E5F4-4A7A-B8B9-C7C69BC4C667}" type="presParOf" srcId="{5C2BBAB3-CF64-4300-91D9-3EFF1607ABFD}" destId="{2874F07B-C192-4AC3-9D0C-A3D49423C885}" srcOrd="1" destOrd="0" presId="urn:microsoft.com/office/officeart/2005/8/layout/process4"/>
    <dgm:cxn modelId="{527A8C96-A490-4D13-859A-20FD55DD875D}" type="presParOf" srcId="{5C2BBAB3-CF64-4300-91D9-3EFF1607ABFD}" destId="{A8007EEC-FB84-4F8E-BD0C-477F4549883D}" srcOrd="2" destOrd="0" presId="urn:microsoft.com/office/officeart/2005/8/layout/process4"/>
    <dgm:cxn modelId="{DA219C39-9636-47C3-90FE-2BF3C16987AD}" type="presParOf" srcId="{A8007EEC-FB84-4F8E-BD0C-477F4549883D}" destId="{4F964F9E-F373-4D45-8AEB-21F797F31D0A}" srcOrd="0" destOrd="0" presId="urn:microsoft.com/office/officeart/2005/8/layout/process4"/>
    <dgm:cxn modelId="{99BCB61E-C01D-4813-9C07-09289FB22CE0}" type="presParOf" srcId="{A8007EEC-FB84-4F8E-BD0C-477F4549883D}" destId="{9F4B5576-7C7B-4326-8E88-F684D508386F}" srcOrd="1" destOrd="0" presId="urn:microsoft.com/office/officeart/2005/8/layout/process4"/>
    <dgm:cxn modelId="{F756210E-6805-4908-B58A-C106EF21F3B9}" type="presParOf" srcId="{8E573ECE-CFED-4406-BAF5-A9C918AB5D81}" destId="{F9D715F2-2FE6-4BEE-BE5F-332463B9E0F2}" srcOrd="3" destOrd="0" presId="urn:microsoft.com/office/officeart/2005/8/layout/process4"/>
    <dgm:cxn modelId="{1D1E3117-6C94-47A2-B646-FDC70FF48337}" type="presParOf" srcId="{8E573ECE-CFED-4406-BAF5-A9C918AB5D81}" destId="{12A244D6-E200-4D28-9194-7FD459C4462A}" srcOrd="4" destOrd="0" presId="urn:microsoft.com/office/officeart/2005/8/layout/process4"/>
    <dgm:cxn modelId="{1DCD1761-1FF4-496C-8A41-7C3826AB452B}" type="presParOf" srcId="{12A244D6-E200-4D28-9194-7FD459C4462A}" destId="{1A80F161-9EEE-4B49-96A4-887FB3F46E50}" srcOrd="0" destOrd="0" presId="urn:microsoft.com/office/officeart/2005/8/layout/process4"/>
    <dgm:cxn modelId="{18D90F5A-103E-465C-AB1C-20A17A456F1C}" type="presParOf" srcId="{12A244D6-E200-4D28-9194-7FD459C4462A}" destId="{C22C5555-3964-46D0-ACC9-897047C28C12}" srcOrd="1" destOrd="0" presId="urn:microsoft.com/office/officeart/2005/8/layout/process4"/>
    <dgm:cxn modelId="{EB8EB36B-DA93-448F-84B5-7CB5047960BA}" type="presParOf" srcId="{12A244D6-E200-4D28-9194-7FD459C4462A}" destId="{19BF9DAD-8A2E-46D5-A010-04A89D59482D}" srcOrd="2" destOrd="0" presId="urn:microsoft.com/office/officeart/2005/8/layout/process4"/>
    <dgm:cxn modelId="{9A3688F2-A849-4AEE-BA1B-82A17FDF8141}" type="presParOf" srcId="{19BF9DAD-8A2E-46D5-A010-04A89D59482D}" destId="{82769774-D1AB-406F-B878-3AF826FFE97B}" srcOrd="0" destOrd="0" presId="urn:microsoft.com/office/officeart/2005/8/layout/process4"/>
    <dgm:cxn modelId="{D0956B41-7632-497B-8D22-C37C3B25FBCE}" type="presParOf" srcId="{19BF9DAD-8A2E-46D5-A010-04A89D59482D}" destId="{684FC6FE-0A0E-4C17-9CCC-67CC726918BE}" srcOrd="1" destOrd="0" presId="urn:microsoft.com/office/officeart/2005/8/layout/process4"/>
    <dgm:cxn modelId="{B904C1A5-35A0-47C4-A184-B781792E1F7C}" type="presParOf" srcId="{8E573ECE-CFED-4406-BAF5-A9C918AB5D81}" destId="{7EEEC87C-A44C-4B5C-AF02-92982484B998}" srcOrd="5" destOrd="0" presId="urn:microsoft.com/office/officeart/2005/8/layout/process4"/>
    <dgm:cxn modelId="{EED75E7B-684D-4EC7-A674-676AEB45531A}" type="presParOf" srcId="{8E573ECE-CFED-4406-BAF5-A9C918AB5D81}" destId="{EEE107EA-A0CC-4B6B-BB8F-8D863B48978A}" srcOrd="6" destOrd="0" presId="urn:microsoft.com/office/officeart/2005/8/layout/process4"/>
    <dgm:cxn modelId="{E569E5A5-BF67-43B5-B3CF-7AAF55E53B18}" type="presParOf" srcId="{EEE107EA-A0CC-4B6B-BB8F-8D863B48978A}" destId="{F422609C-F98B-4E28-85F6-4666C263678C}" srcOrd="0" destOrd="0" presId="urn:microsoft.com/office/officeart/2005/8/layout/process4"/>
    <dgm:cxn modelId="{1A9F7D71-FF6D-4059-9256-6FB23012B922}" type="presParOf" srcId="{EEE107EA-A0CC-4B6B-BB8F-8D863B48978A}" destId="{1A5ADA31-C2A6-4618-8C22-3C101F89B5B7}" srcOrd="1" destOrd="0" presId="urn:microsoft.com/office/officeart/2005/8/layout/process4"/>
    <dgm:cxn modelId="{5CCDE682-71F3-4915-BEE6-4A5E18ED48FF}" type="presParOf" srcId="{EEE107EA-A0CC-4B6B-BB8F-8D863B48978A}" destId="{19740305-3401-4D60-B867-8CCFC06915E1}" srcOrd="2" destOrd="0" presId="urn:microsoft.com/office/officeart/2005/8/layout/process4"/>
    <dgm:cxn modelId="{3D6F420F-E70A-4103-BBF0-E7D1DE467B4B}" type="presParOf" srcId="{19740305-3401-4D60-B867-8CCFC06915E1}" destId="{A32036F3-7CC9-4E78-A329-EAF54C682193}" srcOrd="0" destOrd="0" presId="urn:microsoft.com/office/officeart/2005/8/layout/process4"/>
    <dgm:cxn modelId="{8A185FCE-B4BB-4803-9DC8-92E212B913DF}" type="presParOf" srcId="{19740305-3401-4D60-B867-8CCFC06915E1}" destId="{2EFBDE8F-37EF-4C2C-9EFC-C93B2250370E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B2FE654-12BF-4174-8E02-11D01308039D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E84AFAD-F829-4FB2-A646-4D071B95DC67}">
      <dgm:prSet phldrT="[Text]"/>
      <dgm:spPr/>
      <dgm:t>
        <a:bodyPr/>
        <a:lstStyle/>
        <a:p>
          <a:r>
            <a:rPr lang="en-US" dirty="0" smtClean="0"/>
            <a:t>Contact weather, secure start and end time along with estimated storm totals and pavement temperatures</a:t>
          </a:r>
          <a:endParaRPr lang="en-US" dirty="0"/>
        </a:p>
      </dgm:t>
    </dgm:pt>
    <dgm:pt modelId="{51F661D6-A583-4596-A4BD-139B91F2D990}" type="parTrans" cxnId="{3B78DB1A-9767-4ECD-A7B4-D79106B3E210}">
      <dgm:prSet/>
      <dgm:spPr/>
      <dgm:t>
        <a:bodyPr/>
        <a:lstStyle/>
        <a:p>
          <a:endParaRPr lang="en-US"/>
        </a:p>
      </dgm:t>
    </dgm:pt>
    <dgm:pt modelId="{CEFE5C8B-12F9-4F44-B775-F9FD49F82737}" type="sibTrans" cxnId="{3B78DB1A-9767-4ECD-A7B4-D79106B3E210}">
      <dgm:prSet/>
      <dgm:spPr/>
      <dgm:t>
        <a:bodyPr/>
        <a:lstStyle/>
        <a:p>
          <a:endParaRPr lang="en-US"/>
        </a:p>
      </dgm:t>
    </dgm:pt>
    <dgm:pt modelId="{DD930C38-2543-4187-AE01-3180A1EE70F6}">
      <dgm:prSet phldrT="[Text]"/>
      <dgm:spPr/>
      <dgm:t>
        <a:bodyPr/>
        <a:lstStyle/>
        <a:p>
          <a:r>
            <a:rPr lang="en-US" dirty="0" smtClean="0"/>
            <a:t>Post the forecast and inform staff</a:t>
          </a:r>
          <a:endParaRPr lang="en-US" dirty="0"/>
        </a:p>
      </dgm:t>
    </dgm:pt>
    <dgm:pt modelId="{13E2387A-9004-451C-AA4B-407A117936DD}" type="parTrans" cxnId="{C8B1687F-A1B2-4D20-B997-0FC31A19D958}">
      <dgm:prSet/>
      <dgm:spPr/>
      <dgm:t>
        <a:bodyPr/>
        <a:lstStyle/>
        <a:p>
          <a:endParaRPr lang="en-US"/>
        </a:p>
      </dgm:t>
    </dgm:pt>
    <dgm:pt modelId="{788E784C-965D-4A31-A87D-E59AAD395447}" type="sibTrans" cxnId="{C8B1687F-A1B2-4D20-B997-0FC31A19D958}">
      <dgm:prSet/>
      <dgm:spPr/>
      <dgm:t>
        <a:bodyPr/>
        <a:lstStyle/>
        <a:p>
          <a:endParaRPr lang="en-US"/>
        </a:p>
      </dgm:t>
    </dgm:pt>
    <dgm:pt modelId="{B03B0E58-9CB1-406E-A7C1-93B59EE70BE6}">
      <dgm:prSet phldrT="[Text]"/>
      <dgm:spPr/>
      <dgm:t>
        <a:bodyPr/>
        <a:lstStyle/>
        <a:p>
          <a:r>
            <a:rPr lang="en-US" dirty="0" smtClean="0"/>
            <a:t> Shifts are split</a:t>
          </a:r>
          <a:endParaRPr lang="en-US" dirty="0"/>
        </a:p>
      </dgm:t>
    </dgm:pt>
    <dgm:pt modelId="{424F08A2-D5BC-4864-9670-9CD55A5E3B5A}" type="parTrans" cxnId="{60DE0240-1C81-4018-91D7-0A794AC6B9D8}">
      <dgm:prSet/>
      <dgm:spPr/>
      <dgm:t>
        <a:bodyPr/>
        <a:lstStyle/>
        <a:p>
          <a:endParaRPr lang="en-US"/>
        </a:p>
      </dgm:t>
    </dgm:pt>
    <dgm:pt modelId="{9D25D1E9-F04F-4B9E-981D-D49BEFC823B2}" type="sibTrans" cxnId="{60DE0240-1C81-4018-91D7-0A794AC6B9D8}">
      <dgm:prSet/>
      <dgm:spPr/>
      <dgm:t>
        <a:bodyPr/>
        <a:lstStyle/>
        <a:p>
          <a:endParaRPr lang="en-US"/>
        </a:p>
      </dgm:t>
    </dgm:pt>
    <dgm:pt modelId="{801EF5FF-5B30-4B78-B07D-8AFD5932195E}">
      <dgm:prSet phldrT="[Text]"/>
      <dgm:spPr/>
      <dgm:t>
        <a:bodyPr/>
        <a:lstStyle/>
        <a:p>
          <a:r>
            <a:rPr lang="en-US" dirty="0" smtClean="0"/>
            <a:t>Pre-load equipment</a:t>
          </a:r>
          <a:endParaRPr lang="en-US" dirty="0"/>
        </a:p>
      </dgm:t>
    </dgm:pt>
    <dgm:pt modelId="{7F719F72-9154-433C-BDC2-9533775B6A6C}" type="parTrans" cxnId="{4A1A42ED-73D7-4A4E-B01C-358179128CD4}">
      <dgm:prSet/>
      <dgm:spPr/>
      <dgm:t>
        <a:bodyPr/>
        <a:lstStyle/>
        <a:p>
          <a:endParaRPr lang="en-US"/>
        </a:p>
      </dgm:t>
    </dgm:pt>
    <dgm:pt modelId="{52A2527B-E4AE-4700-9E4F-13E9CC944950}" type="sibTrans" cxnId="{4A1A42ED-73D7-4A4E-B01C-358179128CD4}">
      <dgm:prSet/>
      <dgm:spPr/>
      <dgm:t>
        <a:bodyPr/>
        <a:lstStyle/>
        <a:p>
          <a:endParaRPr lang="en-US"/>
        </a:p>
      </dgm:t>
    </dgm:pt>
    <dgm:pt modelId="{3217DFD6-F89B-45EE-836D-3FCA64B2EC2D}">
      <dgm:prSet phldrT="[Text]"/>
      <dgm:spPr/>
      <dgm:t>
        <a:bodyPr/>
        <a:lstStyle/>
        <a:p>
          <a:r>
            <a:rPr lang="en-US" dirty="0" smtClean="0"/>
            <a:t>Trucks are filled based on the response, liquids are topped off</a:t>
          </a:r>
          <a:endParaRPr lang="en-US" dirty="0"/>
        </a:p>
      </dgm:t>
    </dgm:pt>
    <dgm:pt modelId="{69F972CB-E192-4BBF-94C7-FEAEE731F55E}" type="parTrans" cxnId="{38BCD689-A637-4DE5-964A-43817011BD40}">
      <dgm:prSet/>
      <dgm:spPr/>
      <dgm:t>
        <a:bodyPr/>
        <a:lstStyle/>
        <a:p>
          <a:endParaRPr lang="en-US"/>
        </a:p>
      </dgm:t>
    </dgm:pt>
    <dgm:pt modelId="{0B212E0F-AB9A-4B1E-A34E-F4E333DBD4BB}" type="sibTrans" cxnId="{38BCD689-A637-4DE5-964A-43817011BD40}">
      <dgm:prSet/>
      <dgm:spPr/>
      <dgm:t>
        <a:bodyPr/>
        <a:lstStyle/>
        <a:p>
          <a:endParaRPr lang="en-US"/>
        </a:p>
      </dgm:t>
    </dgm:pt>
    <dgm:pt modelId="{19945652-A6B2-4367-B0F5-B3611A29A6D1}">
      <dgm:prSet phldrT="[Text]"/>
      <dgm:spPr/>
      <dgm:t>
        <a:bodyPr/>
        <a:lstStyle/>
        <a:p>
          <a:r>
            <a:rPr lang="en-US" dirty="0" smtClean="0"/>
            <a:t>Internal  e-mail is sent  to all DOT staff , administration , elected officials, Sheriff and </a:t>
          </a:r>
          <a:r>
            <a:rPr lang="en-US" dirty="0" err="1" smtClean="0"/>
            <a:t>EMA</a:t>
          </a:r>
          <a:endParaRPr lang="en-US" dirty="0"/>
        </a:p>
      </dgm:t>
    </dgm:pt>
    <dgm:pt modelId="{529F3D49-4A4F-40FB-922A-3D4D848B3245}" type="parTrans" cxnId="{54CEF59E-F346-45BF-9E65-9728971EECD4}">
      <dgm:prSet/>
      <dgm:spPr/>
      <dgm:t>
        <a:bodyPr/>
        <a:lstStyle/>
        <a:p>
          <a:endParaRPr lang="en-US"/>
        </a:p>
      </dgm:t>
    </dgm:pt>
    <dgm:pt modelId="{E3664E4B-5EF2-481C-889C-E5A9B9ADD608}" type="sibTrans" cxnId="{54CEF59E-F346-45BF-9E65-9728971EECD4}">
      <dgm:prSet/>
      <dgm:spPr/>
      <dgm:t>
        <a:bodyPr/>
        <a:lstStyle/>
        <a:p>
          <a:endParaRPr lang="en-US"/>
        </a:p>
      </dgm:t>
    </dgm:pt>
    <dgm:pt modelId="{1673C711-6FF7-4553-8CD6-1B4352C5FD10}">
      <dgm:prSet phldrT="[Text]"/>
      <dgm:spPr/>
      <dgm:t>
        <a:bodyPr/>
        <a:lstStyle/>
        <a:p>
          <a:r>
            <a:rPr lang="en-US" dirty="0" smtClean="0"/>
            <a:t>Pre-storm meeting with staff – post the forecast and anticipated response </a:t>
          </a:r>
          <a:endParaRPr lang="en-US" dirty="0"/>
        </a:p>
      </dgm:t>
    </dgm:pt>
    <dgm:pt modelId="{85366071-323A-422E-8A2D-63630D3422DC}" type="parTrans" cxnId="{F39D9C0F-8560-42E5-9C5F-19C9209318B6}">
      <dgm:prSet/>
      <dgm:spPr/>
      <dgm:t>
        <a:bodyPr/>
        <a:lstStyle/>
        <a:p>
          <a:endParaRPr lang="en-US"/>
        </a:p>
      </dgm:t>
    </dgm:pt>
    <dgm:pt modelId="{EA123835-71D4-4BB6-BE8A-6146883E6EEE}" type="sibTrans" cxnId="{F39D9C0F-8560-42E5-9C5F-19C9209318B6}">
      <dgm:prSet/>
      <dgm:spPr/>
      <dgm:t>
        <a:bodyPr/>
        <a:lstStyle/>
        <a:p>
          <a:endParaRPr lang="en-US"/>
        </a:p>
      </dgm:t>
    </dgm:pt>
    <dgm:pt modelId="{BBC21616-020A-498D-99B1-2FF6B5AE4F87}">
      <dgm:prSet phldrT="[Text]"/>
      <dgm:spPr/>
      <dgm:t>
        <a:bodyPr/>
        <a:lstStyle/>
        <a:p>
          <a:r>
            <a:rPr lang="en-US" dirty="0" smtClean="0"/>
            <a:t>Start time determine pre-determined ”</a:t>
          </a:r>
          <a:endParaRPr lang="en-US" dirty="0"/>
        </a:p>
      </dgm:t>
    </dgm:pt>
    <dgm:pt modelId="{C3E41480-F361-4978-9577-BE89D88D6E7D}" type="parTrans" cxnId="{40F0C587-3533-41B1-940D-20905540B230}">
      <dgm:prSet/>
      <dgm:spPr/>
      <dgm:t>
        <a:bodyPr/>
        <a:lstStyle/>
        <a:p>
          <a:endParaRPr lang="en-US"/>
        </a:p>
      </dgm:t>
    </dgm:pt>
    <dgm:pt modelId="{CF296F05-9D51-4999-AFD7-70EE2BE1B280}" type="sibTrans" cxnId="{40F0C587-3533-41B1-940D-20905540B230}">
      <dgm:prSet/>
      <dgm:spPr/>
      <dgm:t>
        <a:bodyPr/>
        <a:lstStyle/>
        <a:p>
          <a:endParaRPr lang="en-US"/>
        </a:p>
      </dgm:t>
    </dgm:pt>
    <dgm:pt modelId="{26D81B41-7A6B-43A1-B3BE-AA2F3B411BA7}">
      <dgm:prSet phldrT="[Text]"/>
      <dgm:spPr/>
      <dgm:t>
        <a:bodyPr/>
        <a:lstStyle/>
        <a:p>
          <a:r>
            <a:rPr lang="en-US" dirty="0" smtClean="0"/>
            <a:t>Notify Sheriff and management of our plan. Pre-determine supervisor s shifts</a:t>
          </a:r>
          <a:endParaRPr lang="en-US" dirty="0"/>
        </a:p>
      </dgm:t>
    </dgm:pt>
    <dgm:pt modelId="{E24A713A-BEB6-40A8-BD6A-378F07629DDF}" type="parTrans" cxnId="{29951084-2FA2-40B6-AC7E-D38695CCC989}">
      <dgm:prSet/>
      <dgm:spPr/>
      <dgm:t>
        <a:bodyPr/>
        <a:lstStyle/>
        <a:p>
          <a:endParaRPr lang="en-US"/>
        </a:p>
      </dgm:t>
    </dgm:pt>
    <dgm:pt modelId="{3683C2BB-38BC-4050-9BDF-18C8F15FF2D8}" type="sibTrans" cxnId="{29951084-2FA2-40B6-AC7E-D38695CCC989}">
      <dgm:prSet/>
      <dgm:spPr/>
      <dgm:t>
        <a:bodyPr/>
        <a:lstStyle/>
        <a:p>
          <a:endParaRPr lang="en-US"/>
        </a:p>
      </dgm:t>
    </dgm:pt>
    <dgm:pt modelId="{5F129DE1-20DD-4BF3-9082-A2B02B67E1AD}">
      <dgm:prSet phldrT="[Text]"/>
      <dgm:spPr/>
      <dgm:t>
        <a:bodyPr/>
        <a:lstStyle/>
        <a:p>
          <a:r>
            <a:rPr lang="en-US" dirty="0" smtClean="0"/>
            <a:t>In heavy events extra staff and additional equipment is utilized</a:t>
          </a:r>
          <a:endParaRPr lang="en-US" dirty="0"/>
        </a:p>
      </dgm:t>
    </dgm:pt>
    <dgm:pt modelId="{662550C3-5577-4F28-8975-B8B689274EDE}" type="parTrans" cxnId="{1971AA0C-4E42-4E94-A726-019E2E9152CC}">
      <dgm:prSet/>
      <dgm:spPr/>
      <dgm:t>
        <a:bodyPr/>
        <a:lstStyle/>
        <a:p>
          <a:endParaRPr lang="en-US"/>
        </a:p>
      </dgm:t>
    </dgm:pt>
    <dgm:pt modelId="{E78D7BB7-39D2-4054-85E1-5C68AAC385D3}" type="sibTrans" cxnId="{1971AA0C-4E42-4E94-A726-019E2E9152CC}">
      <dgm:prSet/>
      <dgm:spPr/>
      <dgm:t>
        <a:bodyPr/>
        <a:lstStyle/>
        <a:p>
          <a:endParaRPr lang="en-US"/>
        </a:p>
      </dgm:t>
    </dgm:pt>
    <dgm:pt modelId="{C1EF2640-A2A7-4A34-8B16-B1BA194F9FB8}">
      <dgm:prSet/>
      <dgm:spPr/>
      <dgm:t>
        <a:bodyPr/>
        <a:lstStyle/>
        <a:p>
          <a:r>
            <a:rPr lang="en-US" dirty="0" smtClean="0"/>
            <a:t>Engineering staff may be used for fuel, mailboxes and parts runs. Equipment is ready and vehicles assigned</a:t>
          </a:r>
          <a:endParaRPr lang="en-US" dirty="0"/>
        </a:p>
      </dgm:t>
    </dgm:pt>
    <dgm:pt modelId="{5CC082EB-4642-440C-AF3F-C63ED4421A25}" type="parTrans" cxnId="{8076647B-4B7F-4C37-8E71-6FA8AE1D45C0}">
      <dgm:prSet/>
      <dgm:spPr/>
      <dgm:t>
        <a:bodyPr/>
        <a:lstStyle/>
        <a:p>
          <a:endParaRPr lang="en-US"/>
        </a:p>
      </dgm:t>
    </dgm:pt>
    <dgm:pt modelId="{C5FA66F9-AEF9-40F3-A9F2-34A3647122D6}" type="sibTrans" cxnId="{8076647B-4B7F-4C37-8E71-6FA8AE1D45C0}">
      <dgm:prSet/>
      <dgm:spPr/>
      <dgm:t>
        <a:bodyPr/>
        <a:lstStyle/>
        <a:p>
          <a:endParaRPr lang="en-US"/>
        </a:p>
      </dgm:t>
    </dgm:pt>
    <dgm:pt modelId="{DA40A632-62BA-4664-9E6D-7F4EDA08CA6A}">
      <dgm:prSet/>
      <dgm:spPr/>
      <dgm:t>
        <a:bodyPr/>
        <a:lstStyle/>
        <a:p>
          <a:r>
            <a:rPr lang="en-US" dirty="0" smtClean="0"/>
            <a:t>Communication  with the public and media</a:t>
          </a:r>
          <a:endParaRPr lang="en-US" dirty="0"/>
        </a:p>
      </dgm:t>
    </dgm:pt>
    <dgm:pt modelId="{0E71658C-728F-462D-8D34-92A38C1BF6FE}" type="parTrans" cxnId="{3311A43E-B1E5-4F7A-ABC1-35FBB66CE69E}">
      <dgm:prSet/>
      <dgm:spPr/>
      <dgm:t>
        <a:bodyPr/>
        <a:lstStyle/>
        <a:p>
          <a:endParaRPr lang="en-US"/>
        </a:p>
      </dgm:t>
    </dgm:pt>
    <dgm:pt modelId="{F5526FD9-7801-469B-A00A-FE4E1308D45F}" type="sibTrans" cxnId="{3311A43E-B1E5-4F7A-ABC1-35FBB66CE69E}">
      <dgm:prSet/>
      <dgm:spPr/>
      <dgm:t>
        <a:bodyPr/>
        <a:lstStyle/>
        <a:p>
          <a:endParaRPr lang="en-US"/>
        </a:p>
      </dgm:t>
    </dgm:pt>
    <dgm:pt modelId="{DE69EA81-3308-403D-8473-7A1DDE310D75}">
      <dgm:prSet/>
      <dgm:spPr/>
      <dgm:t>
        <a:bodyPr/>
        <a:lstStyle/>
        <a:p>
          <a:r>
            <a:rPr lang="en-US" dirty="0" smtClean="0"/>
            <a:t>Meetings with  administration , schools and courts</a:t>
          </a:r>
          <a:endParaRPr lang="en-US" dirty="0"/>
        </a:p>
      </dgm:t>
    </dgm:pt>
    <dgm:pt modelId="{319E8CD7-6F47-4425-9972-33B98C67B4E7}" type="parTrans" cxnId="{30D6A67A-C3CB-40B9-B9A0-7214FF0B9DE8}">
      <dgm:prSet/>
      <dgm:spPr/>
    </dgm:pt>
    <dgm:pt modelId="{03F6B211-2AD1-464F-8659-2D715E5D1692}" type="sibTrans" cxnId="{30D6A67A-C3CB-40B9-B9A0-7214FF0B9DE8}">
      <dgm:prSet/>
      <dgm:spPr/>
    </dgm:pt>
    <dgm:pt modelId="{8E573ECE-CFED-4406-BAF5-A9C918AB5D81}" type="pres">
      <dgm:prSet presAssocID="{DB2FE654-12BF-4174-8E02-11D01308039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BF91DC7-66BE-44AB-9FFE-282A9D685897}" type="pres">
      <dgm:prSet presAssocID="{DA40A632-62BA-4664-9E6D-7F4EDA08CA6A}" presName="boxAndChildren" presStyleCnt="0"/>
      <dgm:spPr/>
    </dgm:pt>
    <dgm:pt modelId="{E5CC7474-7453-45E1-BE54-B693A6174CED}" type="pres">
      <dgm:prSet presAssocID="{DA40A632-62BA-4664-9E6D-7F4EDA08CA6A}" presName="parentTextBox" presStyleLbl="node1" presStyleIdx="0" presStyleCnt="5"/>
      <dgm:spPr/>
      <dgm:t>
        <a:bodyPr/>
        <a:lstStyle/>
        <a:p>
          <a:endParaRPr lang="en-US"/>
        </a:p>
      </dgm:t>
    </dgm:pt>
    <dgm:pt modelId="{2FD9F665-C1D0-4779-8A5B-582C9CAA0A12}" type="pres">
      <dgm:prSet presAssocID="{E78D7BB7-39D2-4054-85E1-5C68AAC385D3}" presName="sp" presStyleCnt="0"/>
      <dgm:spPr/>
    </dgm:pt>
    <dgm:pt modelId="{05FC4FA9-62B9-4674-A5B7-EF1DF609A18F}" type="pres">
      <dgm:prSet presAssocID="{5F129DE1-20DD-4BF3-9082-A2B02B67E1AD}" presName="arrowAndChildren" presStyleCnt="0"/>
      <dgm:spPr/>
    </dgm:pt>
    <dgm:pt modelId="{A001DAD6-EF0A-4343-BB32-E7F9D1E8E4B9}" type="pres">
      <dgm:prSet presAssocID="{5F129DE1-20DD-4BF3-9082-A2B02B67E1AD}" presName="parentTextArrow" presStyleLbl="node1" presStyleIdx="0" presStyleCnt="5"/>
      <dgm:spPr/>
      <dgm:t>
        <a:bodyPr/>
        <a:lstStyle/>
        <a:p>
          <a:endParaRPr lang="en-US"/>
        </a:p>
      </dgm:t>
    </dgm:pt>
    <dgm:pt modelId="{23DDF6F2-D327-444E-A591-4B224553454E}" type="pres">
      <dgm:prSet presAssocID="{5F129DE1-20DD-4BF3-9082-A2B02B67E1AD}" presName="arrow" presStyleLbl="node1" presStyleIdx="1" presStyleCnt="5"/>
      <dgm:spPr/>
      <dgm:t>
        <a:bodyPr/>
        <a:lstStyle/>
        <a:p>
          <a:endParaRPr lang="en-US"/>
        </a:p>
      </dgm:t>
    </dgm:pt>
    <dgm:pt modelId="{305CFF8E-9D91-491B-AE57-C7628A5BE061}" type="pres">
      <dgm:prSet presAssocID="{5F129DE1-20DD-4BF3-9082-A2B02B67E1AD}" presName="descendantArrow" presStyleCnt="0"/>
      <dgm:spPr/>
    </dgm:pt>
    <dgm:pt modelId="{13593AA4-57A3-4816-B35D-CA45734BAE2D}" type="pres">
      <dgm:prSet presAssocID="{C1EF2640-A2A7-4A34-8B16-B1BA194F9FB8}" presName="childTextArrow" presStyleLbl="fgAccFollowNode1" presStyleIdx="0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012FA0-0A10-49FB-A972-8FCC000EA454}" type="pres">
      <dgm:prSet presAssocID="{DE69EA81-3308-403D-8473-7A1DDE310D75}" presName="childTextArrow" presStyleLbl="fgAccFollowNode1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8C7E7C-940C-4B40-9D02-0AF7706FEE25}" type="pres">
      <dgm:prSet presAssocID="{EA123835-71D4-4BB6-BE8A-6146883E6EEE}" presName="sp" presStyleCnt="0"/>
      <dgm:spPr/>
    </dgm:pt>
    <dgm:pt modelId="{5C2BBAB3-CF64-4300-91D9-3EFF1607ABFD}" type="pres">
      <dgm:prSet presAssocID="{1673C711-6FF7-4553-8CD6-1B4352C5FD10}" presName="arrowAndChildren" presStyleCnt="0"/>
      <dgm:spPr/>
    </dgm:pt>
    <dgm:pt modelId="{3A4BA1E2-6DC8-43C3-BB6D-4688C9E7A983}" type="pres">
      <dgm:prSet presAssocID="{1673C711-6FF7-4553-8CD6-1B4352C5FD10}" presName="parentTextArrow" presStyleLbl="node1" presStyleIdx="1" presStyleCnt="5"/>
      <dgm:spPr/>
      <dgm:t>
        <a:bodyPr/>
        <a:lstStyle/>
        <a:p>
          <a:endParaRPr lang="en-US"/>
        </a:p>
      </dgm:t>
    </dgm:pt>
    <dgm:pt modelId="{2874F07B-C192-4AC3-9D0C-A3D49423C885}" type="pres">
      <dgm:prSet presAssocID="{1673C711-6FF7-4553-8CD6-1B4352C5FD10}" presName="arrow" presStyleLbl="node1" presStyleIdx="2" presStyleCnt="5"/>
      <dgm:spPr/>
      <dgm:t>
        <a:bodyPr/>
        <a:lstStyle/>
        <a:p>
          <a:endParaRPr lang="en-US"/>
        </a:p>
      </dgm:t>
    </dgm:pt>
    <dgm:pt modelId="{A8007EEC-FB84-4F8E-BD0C-477F4549883D}" type="pres">
      <dgm:prSet presAssocID="{1673C711-6FF7-4553-8CD6-1B4352C5FD10}" presName="descendantArrow" presStyleCnt="0"/>
      <dgm:spPr/>
    </dgm:pt>
    <dgm:pt modelId="{4F964F9E-F373-4D45-8AEB-21F797F31D0A}" type="pres">
      <dgm:prSet presAssocID="{BBC21616-020A-498D-99B1-2FF6B5AE4F87}" presName="childTextArrow" presStyleLbl="fgAccFollowNode1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4B5576-7C7B-4326-8E88-F684D508386F}" type="pres">
      <dgm:prSet presAssocID="{26D81B41-7A6B-43A1-B3BE-AA2F3B411BA7}" presName="childTextArrow" presStyleLbl="fgAccFollowNode1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D715F2-2FE6-4BEE-BE5F-332463B9E0F2}" type="pres">
      <dgm:prSet presAssocID="{52A2527B-E4AE-4700-9E4F-13E9CC944950}" presName="sp" presStyleCnt="0"/>
      <dgm:spPr/>
    </dgm:pt>
    <dgm:pt modelId="{12A244D6-E200-4D28-9194-7FD459C4462A}" type="pres">
      <dgm:prSet presAssocID="{801EF5FF-5B30-4B78-B07D-8AFD5932195E}" presName="arrowAndChildren" presStyleCnt="0"/>
      <dgm:spPr/>
    </dgm:pt>
    <dgm:pt modelId="{1A80F161-9EEE-4B49-96A4-887FB3F46E50}" type="pres">
      <dgm:prSet presAssocID="{801EF5FF-5B30-4B78-B07D-8AFD5932195E}" presName="parentTextArrow" presStyleLbl="node1" presStyleIdx="2" presStyleCnt="5"/>
      <dgm:spPr/>
      <dgm:t>
        <a:bodyPr/>
        <a:lstStyle/>
        <a:p>
          <a:endParaRPr lang="en-US"/>
        </a:p>
      </dgm:t>
    </dgm:pt>
    <dgm:pt modelId="{C22C5555-3964-46D0-ACC9-897047C28C12}" type="pres">
      <dgm:prSet presAssocID="{801EF5FF-5B30-4B78-B07D-8AFD5932195E}" presName="arrow" presStyleLbl="node1" presStyleIdx="3" presStyleCnt="5" custLinFactNeighborY="-3017"/>
      <dgm:spPr/>
      <dgm:t>
        <a:bodyPr/>
        <a:lstStyle/>
        <a:p>
          <a:endParaRPr lang="en-US"/>
        </a:p>
      </dgm:t>
    </dgm:pt>
    <dgm:pt modelId="{19BF9DAD-8A2E-46D5-A010-04A89D59482D}" type="pres">
      <dgm:prSet presAssocID="{801EF5FF-5B30-4B78-B07D-8AFD5932195E}" presName="descendantArrow" presStyleCnt="0"/>
      <dgm:spPr/>
    </dgm:pt>
    <dgm:pt modelId="{82769774-D1AB-406F-B878-3AF826FFE97B}" type="pres">
      <dgm:prSet presAssocID="{3217DFD6-F89B-45EE-836D-3FCA64B2EC2D}" presName="childTextArrow" presStyleLbl="fgAccFollowNode1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4FC6FE-0A0E-4C17-9CCC-67CC726918BE}" type="pres">
      <dgm:prSet presAssocID="{19945652-A6B2-4367-B0F5-B3611A29A6D1}" presName="childTextArrow" presStyleLbl="fgAccFollowNode1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EEC87C-A44C-4B5C-AF02-92982484B998}" type="pres">
      <dgm:prSet presAssocID="{CEFE5C8B-12F9-4F44-B775-F9FD49F82737}" presName="sp" presStyleCnt="0"/>
      <dgm:spPr/>
    </dgm:pt>
    <dgm:pt modelId="{EEE107EA-A0CC-4B6B-BB8F-8D863B48978A}" type="pres">
      <dgm:prSet presAssocID="{FE84AFAD-F829-4FB2-A646-4D071B95DC67}" presName="arrowAndChildren" presStyleCnt="0"/>
      <dgm:spPr/>
    </dgm:pt>
    <dgm:pt modelId="{F422609C-F98B-4E28-85F6-4666C263678C}" type="pres">
      <dgm:prSet presAssocID="{FE84AFAD-F829-4FB2-A646-4D071B95DC67}" presName="parentTextArrow" presStyleLbl="node1" presStyleIdx="3" presStyleCnt="5"/>
      <dgm:spPr/>
      <dgm:t>
        <a:bodyPr/>
        <a:lstStyle/>
        <a:p>
          <a:endParaRPr lang="en-US"/>
        </a:p>
      </dgm:t>
    </dgm:pt>
    <dgm:pt modelId="{1A5ADA31-C2A6-4618-8C22-3C101F89B5B7}" type="pres">
      <dgm:prSet presAssocID="{FE84AFAD-F829-4FB2-A646-4D071B95DC67}" presName="arrow" presStyleLbl="node1" presStyleIdx="4" presStyleCnt="5"/>
      <dgm:spPr/>
      <dgm:t>
        <a:bodyPr/>
        <a:lstStyle/>
        <a:p>
          <a:endParaRPr lang="en-US"/>
        </a:p>
      </dgm:t>
    </dgm:pt>
    <dgm:pt modelId="{19740305-3401-4D60-B867-8CCFC06915E1}" type="pres">
      <dgm:prSet presAssocID="{FE84AFAD-F829-4FB2-A646-4D071B95DC67}" presName="descendantArrow" presStyleCnt="0"/>
      <dgm:spPr/>
    </dgm:pt>
    <dgm:pt modelId="{A32036F3-7CC9-4E78-A329-EAF54C682193}" type="pres">
      <dgm:prSet presAssocID="{DD930C38-2543-4187-AE01-3180A1EE70F6}" presName="childTextArrow" presStyleLbl="fgAccFollowNode1" presStyleIdx="6" presStyleCnt="8" custLinFactNeighborY="585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FBDE8F-37EF-4C2C-9EFC-C93B2250370E}" type="pres">
      <dgm:prSet presAssocID="{B03B0E58-9CB1-406E-A7C1-93B59EE70BE6}" presName="childTextArrow" presStyleLbl="fgAccFollowNode1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8166361-EBF4-4C99-8EC8-BD3DCC17BAEC}" type="presOf" srcId="{DA40A632-62BA-4664-9E6D-7F4EDA08CA6A}" destId="{E5CC7474-7453-45E1-BE54-B693A6174CED}" srcOrd="0" destOrd="0" presId="urn:microsoft.com/office/officeart/2005/8/layout/process4"/>
    <dgm:cxn modelId="{67E20FD6-C3E8-4609-8A78-5953EFBB17DA}" type="presOf" srcId="{801EF5FF-5B30-4B78-B07D-8AFD5932195E}" destId="{1A80F161-9EEE-4B49-96A4-887FB3F46E50}" srcOrd="0" destOrd="0" presId="urn:microsoft.com/office/officeart/2005/8/layout/process4"/>
    <dgm:cxn modelId="{C8B1687F-A1B2-4D20-B997-0FC31A19D958}" srcId="{FE84AFAD-F829-4FB2-A646-4D071B95DC67}" destId="{DD930C38-2543-4187-AE01-3180A1EE70F6}" srcOrd="0" destOrd="0" parTransId="{13E2387A-9004-451C-AA4B-407A117936DD}" sibTransId="{788E784C-965D-4A31-A87D-E59AAD395447}"/>
    <dgm:cxn modelId="{0E573786-B6A1-4A72-A042-36DA78E889CF}" type="presOf" srcId="{5F129DE1-20DD-4BF3-9082-A2B02B67E1AD}" destId="{A001DAD6-EF0A-4343-BB32-E7F9D1E8E4B9}" srcOrd="0" destOrd="0" presId="urn:microsoft.com/office/officeart/2005/8/layout/process4"/>
    <dgm:cxn modelId="{71FC197B-DD1F-4B0F-AF82-4D6D33625247}" type="presOf" srcId="{FE84AFAD-F829-4FB2-A646-4D071B95DC67}" destId="{F422609C-F98B-4E28-85F6-4666C263678C}" srcOrd="0" destOrd="0" presId="urn:microsoft.com/office/officeart/2005/8/layout/process4"/>
    <dgm:cxn modelId="{85CFD987-2F20-452A-8AB4-7487E88D4D75}" type="presOf" srcId="{1673C711-6FF7-4553-8CD6-1B4352C5FD10}" destId="{2874F07B-C192-4AC3-9D0C-A3D49423C885}" srcOrd="1" destOrd="0" presId="urn:microsoft.com/office/officeart/2005/8/layout/process4"/>
    <dgm:cxn modelId="{FA486131-B22A-4D15-BE41-08B6D2355D7C}" type="presOf" srcId="{5F129DE1-20DD-4BF3-9082-A2B02B67E1AD}" destId="{23DDF6F2-D327-444E-A591-4B224553454E}" srcOrd="1" destOrd="0" presId="urn:microsoft.com/office/officeart/2005/8/layout/process4"/>
    <dgm:cxn modelId="{3311A43E-B1E5-4F7A-ABC1-35FBB66CE69E}" srcId="{DB2FE654-12BF-4174-8E02-11D01308039D}" destId="{DA40A632-62BA-4664-9E6D-7F4EDA08CA6A}" srcOrd="4" destOrd="0" parTransId="{0E71658C-728F-462D-8D34-92A38C1BF6FE}" sibTransId="{F5526FD9-7801-469B-A00A-FE4E1308D45F}"/>
    <dgm:cxn modelId="{40F0C587-3533-41B1-940D-20905540B230}" srcId="{1673C711-6FF7-4553-8CD6-1B4352C5FD10}" destId="{BBC21616-020A-498D-99B1-2FF6B5AE4F87}" srcOrd="0" destOrd="0" parTransId="{C3E41480-F361-4978-9577-BE89D88D6E7D}" sibTransId="{CF296F05-9D51-4999-AFD7-70EE2BE1B280}"/>
    <dgm:cxn modelId="{29951084-2FA2-40B6-AC7E-D38695CCC989}" srcId="{1673C711-6FF7-4553-8CD6-1B4352C5FD10}" destId="{26D81B41-7A6B-43A1-B3BE-AA2F3B411BA7}" srcOrd="1" destOrd="0" parTransId="{E24A713A-BEB6-40A8-BD6A-378F07629DDF}" sibTransId="{3683C2BB-38BC-4050-9BDF-18C8F15FF2D8}"/>
    <dgm:cxn modelId="{54CEF59E-F346-45BF-9E65-9728971EECD4}" srcId="{801EF5FF-5B30-4B78-B07D-8AFD5932195E}" destId="{19945652-A6B2-4367-B0F5-B3611A29A6D1}" srcOrd="1" destOrd="0" parTransId="{529F3D49-4A4F-40FB-922A-3D4D848B3245}" sibTransId="{E3664E4B-5EF2-481C-889C-E5A9B9ADD608}"/>
    <dgm:cxn modelId="{AB432539-CB57-499D-9EE8-4EFF1BE80D3B}" type="presOf" srcId="{FE84AFAD-F829-4FB2-A646-4D071B95DC67}" destId="{1A5ADA31-C2A6-4618-8C22-3C101F89B5B7}" srcOrd="1" destOrd="0" presId="urn:microsoft.com/office/officeart/2005/8/layout/process4"/>
    <dgm:cxn modelId="{C9FBCE55-F73E-4885-9499-AEC9F7E41BCE}" type="presOf" srcId="{DB2FE654-12BF-4174-8E02-11D01308039D}" destId="{8E573ECE-CFED-4406-BAF5-A9C918AB5D81}" srcOrd="0" destOrd="0" presId="urn:microsoft.com/office/officeart/2005/8/layout/process4"/>
    <dgm:cxn modelId="{95FF763C-D7F5-4F1F-A852-DC79A09A437E}" type="presOf" srcId="{26D81B41-7A6B-43A1-B3BE-AA2F3B411BA7}" destId="{9F4B5576-7C7B-4326-8E88-F684D508386F}" srcOrd="0" destOrd="0" presId="urn:microsoft.com/office/officeart/2005/8/layout/process4"/>
    <dgm:cxn modelId="{3B78DB1A-9767-4ECD-A7B4-D79106B3E210}" srcId="{DB2FE654-12BF-4174-8E02-11D01308039D}" destId="{FE84AFAD-F829-4FB2-A646-4D071B95DC67}" srcOrd="0" destOrd="0" parTransId="{51F661D6-A583-4596-A4BD-139B91F2D990}" sibTransId="{CEFE5C8B-12F9-4F44-B775-F9FD49F82737}"/>
    <dgm:cxn modelId="{B8F2FA2A-AA65-4C42-B2EA-66227305666E}" type="presOf" srcId="{DD930C38-2543-4187-AE01-3180A1EE70F6}" destId="{A32036F3-7CC9-4E78-A329-EAF54C682193}" srcOrd="0" destOrd="0" presId="urn:microsoft.com/office/officeart/2005/8/layout/process4"/>
    <dgm:cxn modelId="{BE55590E-7C74-4468-A763-B9B72D70418C}" type="presOf" srcId="{801EF5FF-5B30-4B78-B07D-8AFD5932195E}" destId="{C22C5555-3964-46D0-ACC9-897047C28C12}" srcOrd="1" destOrd="0" presId="urn:microsoft.com/office/officeart/2005/8/layout/process4"/>
    <dgm:cxn modelId="{61F48DE3-83CF-4C81-AD22-4A3923B59F63}" type="presOf" srcId="{1673C711-6FF7-4553-8CD6-1B4352C5FD10}" destId="{3A4BA1E2-6DC8-43C3-BB6D-4688C9E7A983}" srcOrd="0" destOrd="0" presId="urn:microsoft.com/office/officeart/2005/8/layout/process4"/>
    <dgm:cxn modelId="{CE3E48CF-135C-44C9-AD75-BD9A5C99A3DC}" type="presOf" srcId="{B03B0E58-9CB1-406E-A7C1-93B59EE70BE6}" destId="{2EFBDE8F-37EF-4C2C-9EFC-C93B2250370E}" srcOrd="0" destOrd="0" presId="urn:microsoft.com/office/officeart/2005/8/layout/process4"/>
    <dgm:cxn modelId="{F1BB0155-9CA9-48DD-8DA5-AD0BD4AE6FB1}" type="presOf" srcId="{19945652-A6B2-4367-B0F5-B3611A29A6D1}" destId="{684FC6FE-0A0E-4C17-9CCC-67CC726918BE}" srcOrd="0" destOrd="0" presId="urn:microsoft.com/office/officeart/2005/8/layout/process4"/>
    <dgm:cxn modelId="{4A1A42ED-73D7-4A4E-B01C-358179128CD4}" srcId="{DB2FE654-12BF-4174-8E02-11D01308039D}" destId="{801EF5FF-5B30-4B78-B07D-8AFD5932195E}" srcOrd="1" destOrd="0" parTransId="{7F719F72-9154-433C-BDC2-9533775B6A6C}" sibTransId="{52A2527B-E4AE-4700-9E4F-13E9CC944950}"/>
    <dgm:cxn modelId="{2A5B5EA8-D8F7-44E1-A8A4-7EDF35B76263}" type="presOf" srcId="{DE69EA81-3308-403D-8473-7A1DDE310D75}" destId="{39012FA0-0A10-49FB-A972-8FCC000EA454}" srcOrd="0" destOrd="0" presId="urn:microsoft.com/office/officeart/2005/8/layout/process4"/>
    <dgm:cxn modelId="{FB9C6F1C-9752-4EBB-A13B-D4B4C2458FA8}" type="presOf" srcId="{3217DFD6-F89B-45EE-836D-3FCA64B2EC2D}" destId="{82769774-D1AB-406F-B878-3AF826FFE97B}" srcOrd="0" destOrd="0" presId="urn:microsoft.com/office/officeart/2005/8/layout/process4"/>
    <dgm:cxn modelId="{30D6A67A-C3CB-40B9-B9A0-7214FF0B9DE8}" srcId="{5F129DE1-20DD-4BF3-9082-A2B02B67E1AD}" destId="{DE69EA81-3308-403D-8473-7A1DDE310D75}" srcOrd="1" destOrd="0" parTransId="{319E8CD7-6F47-4425-9972-33B98C67B4E7}" sibTransId="{03F6B211-2AD1-464F-8659-2D715E5D1692}"/>
    <dgm:cxn modelId="{38BCD689-A637-4DE5-964A-43817011BD40}" srcId="{801EF5FF-5B30-4B78-B07D-8AFD5932195E}" destId="{3217DFD6-F89B-45EE-836D-3FCA64B2EC2D}" srcOrd="0" destOrd="0" parTransId="{69F972CB-E192-4BBF-94C7-FEAEE731F55E}" sibTransId="{0B212E0F-AB9A-4B1E-A34E-F4E333DBD4BB}"/>
    <dgm:cxn modelId="{F39D9C0F-8560-42E5-9C5F-19C9209318B6}" srcId="{DB2FE654-12BF-4174-8E02-11D01308039D}" destId="{1673C711-6FF7-4553-8CD6-1B4352C5FD10}" srcOrd="2" destOrd="0" parTransId="{85366071-323A-422E-8A2D-63630D3422DC}" sibTransId="{EA123835-71D4-4BB6-BE8A-6146883E6EEE}"/>
    <dgm:cxn modelId="{1971AA0C-4E42-4E94-A726-019E2E9152CC}" srcId="{DB2FE654-12BF-4174-8E02-11D01308039D}" destId="{5F129DE1-20DD-4BF3-9082-A2B02B67E1AD}" srcOrd="3" destOrd="0" parTransId="{662550C3-5577-4F28-8975-B8B689274EDE}" sibTransId="{E78D7BB7-39D2-4054-85E1-5C68AAC385D3}"/>
    <dgm:cxn modelId="{60DE0240-1C81-4018-91D7-0A794AC6B9D8}" srcId="{FE84AFAD-F829-4FB2-A646-4D071B95DC67}" destId="{B03B0E58-9CB1-406E-A7C1-93B59EE70BE6}" srcOrd="1" destOrd="0" parTransId="{424F08A2-D5BC-4864-9670-9CD55A5E3B5A}" sibTransId="{9D25D1E9-F04F-4B9E-981D-D49BEFC823B2}"/>
    <dgm:cxn modelId="{21782070-6033-4A4B-B281-751770AC8A62}" type="presOf" srcId="{BBC21616-020A-498D-99B1-2FF6B5AE4F87}" destId="{4F964F9E-F373-4D45-8AEB-21F797F31D0A}" srcOrd="0" destOrd="0" presId="urn:microsoft.com/office/officeart/2005/8/layout/process4"/>
    <dgm:cxn modelId="{F8835359-87DD-43AD-956C-3E5DDD7C215B}" type="presOf" srcId="{C1EF2640-A2A7-4A34-8B16-B1BA194F9FB8}" destId="{13593AA4-57A3-4816-B35D-CA45734BAE2D}" srcOrd="0" destOrd="0" presId="urn:microsoft.com/office/officeart/2005/8/layout/process4"/>
    <dgm:cxn modelId="{8076647B-4B7F-4C37-8E71-6FA8AE1D45C0}" srcId="{5F129DE1-20DD-4BF3-9082-A2B02B67E1AD}" destId="{C1EF2640-A2A7-4A34-8B16-B1BA194F9FB8}" srcOrd="0" destOrd="0" parTransId="{5CC082EB-4642-440C-AF3F-C63ED4421A25}" sibTransId="{C5FA66F9-AEF9-40F3-A9F2-34A3647122D6}"/>
    <dgm:cxn modelId="{80E6CF6B-BECD-4B04-8AB0-410628EC7C28}" type="presParOf" srcId="{8E573ECE-CFED-4406-BAF5-A9C918AB5D81}" destId="{FBF91DC7-66BE-44AB-9FFE-282A9D685897}" srcOrd="0" destOrd="0" presId="urn:microsoft.com/office/officeart/2005/8/layout/process4"/>
    <dgm:cxn modelId="{F521ADB7-E5EA-4270-AC77-7F8C805307B1}" type="presParOf" srcId="{FBF91DC7-66BE-44AB-9FFE-282A9D685897}" destId="{E5CC7474-7453-45E1-BE54-B693A6174CED}" srcOrd="0" destOrd="0" presId="urn:microsoft.com/office/officeart/2005/8/layout/process4"/>
    <dgm:cxn modelId="{D655B30D-31B4-4717-A205-85106B7B4BC5}" type="presParOf" srcId="{8E573ECE-CFED-4406-BAF5-A9C918AB5D81}" destId="{2FD9F665-C1D0-4779-8A5B-582C9CAA0A12}" srcOrd="1" destOrd="0" presId="urn:microsoft.com/office/officeart/2005/8/layout/process4"/>
    <dgm:cxn modelId="{83CA9CDA-F1E2-4D1A-A258-26D850530F71}" type="presParOf" srcId="{8E573ECE-CFED-4406-BAF5-A9C918AB5D81}" destId="{05FC4FA9-62B9-4674-A5B7-EF1DF609A18F}" srcOrd="2" destOrd="0" presId="urn:microsoft.com/office/officeart/2005/8/layout/process4"/>
    <dgm:cxn modelId="{7D636B6E-28D3-4F0F-B3BF-387070FA9307}" type="presParOf" srcId="{05FC4FA9-62B9-4674-A5B7-EF1DF609A18F}" destId="{A001DAD6-EF0A-4343-BB32-E7F9D1E8E4B9}" srcOrd="0" destOrd="0" presId="urn:microsoft.com/office/officeart/2005/8/layout/process4"/>
    <dgm:cxn modelId="{142A0A38-FED6-442A-9908-F1702D3CB0D7}" type="presParOf" srcId="{05FC4FA9-62B9-4674-A5B7-EF1DF609A18F}" destId="{23DDF6F2-D327-444E-A591-4B224553454E}" srcOrd="1" destOrd="0" presId="urn:microsoft.com/office/officeart/2005/8/layout/process4"/>
    <dgm:cxn modelId="{340EF72A-25B9-4912-9C5E-DED1CA02253C}" type="presParOf" srcId="{05FC4FA9-62B9-4674-A5B7-EF1DF609A18F}" destId="{305CFF8E-9D91-491B-AE57-C7628A5BE061}" srcOrd="2" destOrd="0" presId="urn:microsoft.com/office/officeart/2005/8/layout/process4"/>
    <dgm:cxn modelId="{1F9BED1A-E84F-4954-B901-058844580542}" type="presParOf" srcId="{305CFF8E-9D91-491B-AE57-C7628A5BE061}" destId="{13593AA4-57A3-4816-B35D-CA45734BAE2D}" srcOrd="0" destOrd="0" presId="urn:microsoft.com/office/officeart/2005/8/layout/process4"/>
    <dgm:cxn modelId="{1580DE6F-1224-489D-82AE-A33822946454}" type="presParOf" srcId="{305CFF8E-9D91-491B-AE57-C7628A5BE061}" destId="{39012FA0-0A10-49FB-A972-8FCC000EA454}" srcOrd="1" destOrd="0" presId="urn:microsoft.com/office/officeart/2005/8/layout/process4"/>
    <dgm:cxn modelId="{80D50197-9AA8-4EF6-832B-92B8CC66570C}" type="presParOf" srcId="{8E573ECE-CFED-4406-BAF5-A9C918AB5D81}" destId="{D78C7E7C-940C-4B40-9D02-0AF7706FEE25}" srcOrd="3" destOrd="0" presId="urn:microsoft.com/office/officeart/2005/8/layout/process4"/>
    <dgm:cxn modelId="{5BC06DF2-3091-4CA5-8A1B-4EA7C154562D}" type="presParOf" srcId="{8E573ECE-CFED-4406-BAF5-A9C918AB5D81}" destId="{5C2BBAB3-CF64-4300-91D9-3EFF1607ABFD}" srcOrd="4" destOrd="0" presId="urn:microsoft.com/office/officeart/2005/8/layout/process4"/>
    <dgm:cxn modelId="{087A523E-1EB1-4F48-937D-7FED4230B4EA}" type="presParOf" srcId="{5C2BBAB3-CF64-4300-91D9-3EFF1607ABFD}" destId="{3A4BA1E2-6DC8-43C3-BB6D-4688C9E7A983}" srcOrd="0" destOrd="0" presId="urn:microsoft.com/office/officeart/2005/8/layout/process4"/>
    <dgm:cxn modelId="{36129996-F340-4CFC-A892-89789FBA104D}" type="presParOf" srcId="{5C2BBAB3-CF64-4300-91D9-3EFF1607ABFD}" destId="{2874F07B-C192-4AC3-9D0C-A3D49423C885}" srcOrd="1" destOrd="0" presId="urn:microsoft.com/office/officeart/2005/8/layout/process4"/>
    <dgm:cxn modelId="{0A0FEB07-316A-4E23-AEC6-16774EA8C281}" type="presParOf" srcId="{5C2BBAB3-CF64-4300-91D9-3EFF1607ABFD}" destId="{A8007EEC-FB84-4F8E-BD0C-477F4549883D}" srcOrd="2" destOrd="0" presId="urn:microsoft.com/office/officeart/2005/8/layout/process4"/>
    <dgm:cxn modelId="{963A1C2C-8BF5-4810-A802-A7DAF23401D7}" type="presParOf" srcId="{A8007EEC-FB84-4F8E-BD0C-477F4549883D}" destId="{4F964F9E-F373-4D45-8AEB-21F797F31D0A}" srcOrd="0" destOrd="0" presId="urn:microsoft.com/office/officeart/2005/8/layout/process4"/>
    <dgm:cxn modelId="{406C767F-4C51-4379-84E6-6D074BBFA697}" type="presParOf" srcId="{A8007EEC-FB84-4F8E-BD0C-477F4549883D}" destId="{9F4B5576-7C7B-4326-8E88-F684D508386F}" srcOrd="1" destOrd="0" presId="urn:microsoft.com/office/officeart/2005/8/layout/process4"/>
    <dgm:cxn modelId="{57D8B088-05E2-4907-806A-C75152A74002}" type="presParOf" srcId="{8E573ECE-CFED-4406-BAF5-A9C918AB5D81}" destId="{F9D715F2-2FE6-4BEE-BE5F-332463B9E0F2}" srcOrd="5" destOrd="0" presId="urn:microsoft.com/office/officeart/2005/8/layout/process4"/>
    <dgm:cxn modelId="{95555800-8017-42A3-A0C5-30014A65A495}" type="presParOf" srcId="{8E573ECE-CFED-4406-BAF5-A9C918AB5D81}" destId="{12A244D6-E200-4D28-9194-7FD459C4462A}" srcOrd="6" destOrd="0" presId="urn:microsoft.com/office/officeart/2005/8/layout/process4"/>
    <dgm:cxn modelId="{63198AAE-F3A5-4A25-99AE-D5E5A2D5071D}" type="presParOf" srcId="{12A244D6-E200-4D28-9194-7FD459C4462A}" destId="{1A80F161-9EEE-4B49-96A4-887FB3F46E50}" srcOrd="0" destOrd="0" presId="urn:microsoft.com/office/officeart/2005/8/layout/process4"/>
    <dgm:cxn modelId="{F2869F35-734E-4E28-A36A-89DA3DC9EFC0}" type="presParOf" srcId="{12A244D6-E200-4D28-9194-7FD459C4462A}" destId="{C22C5555-3964-46D0-ACC9-897047C28C12}" srcOrd="1" destOrd="0" presId="urn:microsoft.com/office/officeart/2005/8/layout/process4"/>
    <dgm:cxn modelId="{14DBD4E0-5E30-42B9-A1D5-D6E9B3264EB0}" type="presParOf" srcId="{12A244D6-E200-4D28-9194-7FD459C4462A}" destId="{19BF9DAD-8A2E-46D5-A010-04A89D59482D}" srcOrd="2" destOrd="0" presId="urn:microsoft.com/office/officeart/2005/8/layout/process4"/>
    <dgm:cxn modelId="{CC9AD180-EDEA-4935-96DB-94C54443E0B1}" type="presParOf" srcId="{19BF9DAD-8A2E-46D5-A010-04A89D59482D}" destId="{82769774-D1AB-406F-B878-3AF826FFE97B}" srcOrd="0" destOrd="0" presId="urn:microsoft.com/office/officeart/2005/8/layout/process4"/>
    <dgm:cxn modelId="{6ADC90E6-B05A-428E-B874-57E2E91EB04A}" type="presParOf" srcId="{19BF9DAD-8A2E-46D5-A010-04A89D59482D}" destId="{684FC6FE-0A0E-4C17-9CCC-67CC726918BE}" srcOrd="1" destOrd="0" presId="urn:microsoft.com/office/officeart/2005/8/layout/process4"/>
    <dgm:cxn modelId="{8727E71E-BF04-470A-AB5A-6D362A069BA9}" type="presParOf" srcId="{8E573ECE-CFED-4406-BAF5-A9C918AB5D81}" destId="{7EEEC87C-A44C-4B5C-AF02-92982484B998}" srcOrd="7" destOrd="0" presId="urn:microsoft.com/office/officeart/2005/8/layout/process4"/>
    <dgm:cxn modelId="{36721D6E-2906-4C2F-941D-CF2877F22CAE}" type="presParOf" srcId="{8E573ECE-CFED-4406-BAF5-A9C918AB5D81}" destId="{EEE107EA-A0CC-4B6B-BB8F-8D863B48978A}" srcOrd="8" destOrd="0" presId="urn:microsoft.com/office/officeart/2005/8/layout/process4"/>
    <dgm:cxn modelId="{6DF77A0D-5C57-4D5E-892B-A25D8835FF1C}" type="presParOf" srcId="{EEE107EA-A0CC-4B6B-BB8F-8D863B48978A}" destId="{F422609C-F98B-4E28-85F6-4666C263678C}" srcOrd="0" destOrd="0" presId="urn:microsoft.com/office/officeart/2005/8/layout/process4"/>
    <dgm:cxn modelId="{F36A8E5A-DE61-4D6B-B857-19E12008E7E8}" type="presParOf" srcId="{EEE107EA-A0CC-4B6B-BB8F-8D863B48978A}" destId="{1A5ADA31-C2A6-4618-8C22-3C101F89B5B7}" srcOrd="1" destOrd="0" presId="urn:microsoft.com/office/officeart/2005/8/layout/process4"/>
    <dgm:cxn modelId="{BC51BFD2-FB90-4F2C-8F3B-AB5F4622CE2F}" type="presParOf" srcId="{EEE107EA-A0CC-4B6B-BB8F-8D863B48978A}" destId="{19740305-3401-4D60-B867-8CCFC06915E1}" srcOrd="2" destOrd="0" presId="urn:microsoft.com/office/officeart/2005/8/layout/process4"/>
    <dgm:cxn modelId="{1ACA5503-399A-4CC0-96DD-8B94720063D9}" type="presParOf" srcId="{19740305-3401-4D60-B867-8CCFC06915E1}" destId="{A32036F3-7CC9-4E78-A329-EAF54C682193}" srcOrd="0" destOrd="0" presId="urn:microsoft.com/office/officeart/2005/8/layout/process4"/>
    <dgm:cxn modelId="{651C1A27-31E8-4EAC-8941-2E1A5CA1DEE7}" type="presParOf" srcId="{19740305-3401-4D60-B867-8CCFC06915E1}" destId="{2EFBDE8F-37EF-4C2C-9EFC-C93B2250370E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DB2FE654-12BF-4174-8E02-11D01308039D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E84AFAD-F829-4FB2-A646-4D071B95DC67}">
      <dgm:prSet phldrT="[Text]"/>
      <dgm:spPr/>
      <dgm:t>
        <a:bodyPr/>
        <a:lstStyle/>
        <a:p>
          <a:r>
            <a:rPr lang="en-US" dirty="0" smtClean="0"/>
            <a:t>Contact weather, secure start and end time along with estimated storm totals and pavement temperatures</a:t>
          </a:r>
          <a:endParaRPr lang="en-US" dirty="0"/>
        </a:p>
      </dgm:t>
    </dgm:pt>
    <dgm:pt modelId="{51F661D6-A583-4596-A4BD-139B91F2D990}" type="parTrans" cxnId="{3B78DB1A-9767-4ECD-A7B4-D79106B3E210}">
      <dgm:prSet/>
      <dgm:spPr/>
      <dgm:t>
        <a:bodyPr/>
        <a:lstStyle/>
        <a:p>
          <a:endParaRPr lang="en-US"/>
        </a:p>
      </dgm:t>
    </dgm:pt>
    <dgm:pt modelId="{CEFE5C8B-12F9-4F44-B775-F9FD49F82737}" type="sibTrans" cxnId="{3B78DB1A-9767-4ECD-A7B4-D79106B3E210}">
      <dgm:prSet/>
      <dgm:spPr/>
      <dgm:t>
        <a:bodyPr/>
        <a:lstStyle/>
        <a:p>
          <a:endParaRPr lang="en-US"/>
        </a:p>
      </dgm:t>
    </dgm:pt>
    <dgm:pt modelId="{DD930C38-2543-4187-AE01-3180A1EE70F6}">
      <dgm:prSet phldrT="[Text]"/>
      <dgm:spPr/>
      <dgm:t>
        <a:bodyPr/>
        <a:lstStyle/>
        <a:p>
          <a:r>
            <a:rPr lang="en-US" dirty="0" smtClean="0"/>
            <a:t>Post the forecast and inform staff</a:t>
          </a:r>
          <a:endParaRPr lang="en-US" dirty="0"/>
        </a:p>
      </dgm:t>
    </dgm:pt>
    <dgm:pt modelId="{13E2387A-9004-451C-AA4B-407A117936DD}" type="parTrans" cxnId="{C8B1687F-A1B2-4D20-B997-0FC31A19D958}">
      <dgm:prSet/>
      <dgm:spPr/>
      <dgm:t>
        <a:bodyPr/>
        <a:lstStyle/>
        <a:p>
          <a:endParaRPr lang="en-US"/>
        </a:p>
      </dgm:t>
    </dgm:pt>
    <dgm:pt modelId="{788E784C-965D-4A31-A87D-E59AAD395447}" type="sibTrans" cxnId="{C8B1687F-A1B2-4D20-B997-0FC31A19D958}">
      <dgm:prSet/>
      <dgm:spPr/>
      <dgm:t>
        <a:bodyPr/>
        <a:lstStyle/>
        <a:p>
          <a:endParaRPr lang="en-US"/>
        </a:p>
      </dgm:t>
    </dgm:pt>
    <dgm:pt modelId="{B03B0E58-9CB1-406E-A7C1-93B59EE70BE6}">
      <dgm:prSet phldrT="[Text]"/>
      <dgm:spPr/>
      <dgm:t>
        <a:bodyPr/>
        <a:lstStyle/>
        <a:p>
          <a:r>
            <a:rPr lang="en-US" dirty="0" smtClean="0"/>
            <a:t> Shifts are split</a:t>
          </a:r>
          <a:endParaRPr lang="en-US" dirty="0"/>
        </a:p>
      </dgm:t>
    </dgm:pt>
    <dgm:pt modelId="{424F08A2-D5BC-4864-9670-9CD55A5E3B5A}" type="parTrans" cxnId="{60DE0240-1C81-4018-91D7-0A794AC6B9D8}">
      <dgm:prSet/>
      <dgm:spPr/>
      <dgm:t>
        <a:bodyPr/>
        <a:lstStyle/>
        <a:p>
          <a:endParaRPr lang="en-US"/>
        </a:p>
      </dgm:t>
    </dgm:pt>
    <dgm:pt modelId="{9D25D1E9-F04F-4B9E-981D-D49BEFC823B2}" type="sibTrans" cxnId="{60DE0240-1C81-4018-91D7-0A794AC6B9D8}">
      <dgm:prSet/>
      <dgm:spPr/>
      <dgm:t>
        <a:bodyPr/>
        <a:lstStyle/>
        <a:p>
          <a:endParaRPr lang="en-US"/>
        </a:p>
      </dgm:t>
    </dgm:pt>
    <dgm:pt modelId="{801EF5FF-5B30-4B78-B07D-8AFD5932195E}">
      <dgm:prSet phldrT="[Text]"/>
      <dgm:spPr/>
      <dgm:t>
        <a:bodyPr/>
        <a:lstStyle/>
        <a:p>
          <a:r>
            <a:rPr lang="en-US" dirty="0" smtClean="0"/>
            <a:t>Pre-load equipment</a:t>
          </a:r>
          <a:endParaRPr lang="en-US" dirty="0"/>
        </a:p>
      </dgm:t>
    </dgm:pt>
    <dgm:pt modelId="{7F719F72-9154-433C-BDC2-9533775B6A6C}" type="parTrans" cxnId="{4A1A42ED-73D7-4A4E-B01C-358179128CD4}">
      <dgm:prSet/>
      <dgm:spPr/>
      <dgm:t>
        <a:bodyPr/>
        <a:lstStyle/>
        <a:p>
          <a:endParaRPr lang="en-US"/>
        </a:p>
      </dgm:t>
    </dgm:pt>
    <dgm:pt modelId="{52A2527B-E4AE-4700-9E4F-13E9CC944950}" type="sibTrans" cxnId="{4A1A42ED-73D7-4A4E-B01C-358179128CD4}">
      <dgm:prSet/>
      <dgm:spPr/>
      <dgm:t>
        <a:bodyPr/>
        <a:lstStyle/>
        <a:p>
          <a:endParaRPr lang="en-US"/>
        </a:p>
      </dgm:t>
    </dgm:pt>
    <dgm:pt modelId="{3217DFD6-F89B-45EE-836D-3FCA64B2EC2D}">
      <dgm:prSet phldrT="[Text]"/>
      <dgm:spPr/>
      <dgm:t>
        <a:bodyPr/>
        <a:lstStyle/>
        <a:p>
          <a:r>
            <a:rPr lang="en-US" dirty="0" smtClean="0"/>
            <a:t>Trucks are filled based on the response, liquids are topped off</a:t>
          </a:r>
          <a:endParaRPr lang="en-US" dirty="0"/>
        </a:p>
      </dgm:t>
    </dgm:pt>
    <dgm:pt modelId="{69F972CB-E192-4BBF-94C7-FEAEE731F55E}" type="parTrans" cxnId="{38BCD689-A637-4DE5-964A-43817011BD40}">
      <dgm:prSet/>
      <dgm:spPr/>
      <dgm:t>
        <a:bodyPr/>
        <a:lstStyle/>
        <a:p>
          <a:endParaRPr lang="en-US"/>
        </a:p>
      </dgm:t>
    </dgm:pt>
    <dgm:pt modelId="{0B212E0F-AB9A-4B1E-A34E-F4E333DBD4BB}" type="sibTrans" cxnId="{38BCD689-A637-4DE5-964A-43817011BD40}">
      <dgm:prSet/>
      <dgm:spPr/>
      <dgm:t>
        <a:bodyPr/>
        <a:lstStyle/>
        <a:p>
          <a:endParaRPr lang="en-US"/>
        </a:p>
      </dgm:t>
    </dgm:pt>
    <dgm:pt modelId="{19945652-A6B2-4367-B0F5-B3611A29A6D1}">
      <dgm:prSet phldrT="[Text]"/>
      <dgm:spPr/>
      <dgm:t>
        <a:bodyPr/>
        <a:lstStyle/>
        <a:p>
          <a:r>
            <a:rPr lang="en-US" dirty="0" smtClean="0"/>
            <a:t>Internal  e-mail is sent  to all DOT staff , administration , elected officials, Sheriff and </a:t>
          </a:r>
          <a:r>
            <a:rPr lang="en-US" dirty="0" err="1" smtClean="0"/>
            <a:t>EMA</a:t>
          </a:r>
          <a:endParaRPr lang="en-US" dirty="0"/>
        </a:p>
      </dgm:t>
    </dgm:pt>
    <dgm:pt modelId="{529F3D49-4A4F-40FB-922A-3D4D848B3245}" type="parTrans" cxnId="{54CEF59E-F346-45BF-9E65-9728971EECD4}">
      <dgm:prSet/>
      <dgm:spPr/>
      <dgm:t>
        <a:bodyPr/>
        <a:lstStyle/>
        <a:p>
          <a:endParaRPr lang="en-US"/>
        </a:p>
      </dgm:t>
    </dgm:pt>
    <dgm:pt modelId="{E3664E4B-5EF2-481C-889C-E5A9B9ADD608}" type="sibTrans" cxnId="{54CEF59E-F346-45BF-9E65-9728971EECD4}">
      <dgm:prSet/>
      <dgm:spPr/>
      <dgm:t>
        <a:bodyPr/>
        <a:lstStyle/>
        <a:p>
          <a:endParaRPr lang="en-US"/>
        </a:p>
      </dgm:t>
    </dgm:pt>
    <dgm:pt modelId="{1673C711-6FF7-4553-8CD6-1B4352C5FD10}">
      <dgm:prSet phldrT="[Text]"/>
      <dgm:spPr/>
      <dgm:t>
        <a:bodyPr/>
        <a:lstStyle/>
        <a:p>
          <a:r>
            <a:rPr lang="en-US" dirty="0" smtClean="0"/>
            <a:t>Pre-storm meeting with staff – post the forecast and anticipated response </a:t>
          </a:r>
          <a:endParaRPr lang="en-US" dirty="0"/>
        </a:p>
      </dgm:t>
    </dgm:pt>
    <dgm:pt modelId="{85366071-323A-422E-8A2D-63630D3422DC}" type="parTrans" cxnId="{F39D9C0F-8560-42E5-9C5F-19C9209318B6}">
      <dgm:prSet/>
      <dgm:spPr/>
      <dgm:t>
        <a:bodyPr/>
        <a:lstStyle/>
        <a:p>
          <a:endParaRPr lang="en-US"/>
        </a:p>
      </dgm:t>
    </dgm:pt>
    <dgm:pt modelId="{EA123835-71D4-4BB6-BE8A-6146883E6EEE}" type="sibTrans" cxnId="{F39D9C0F-8560-42E5-9C5F-19C9209318B6}">
      <dgm:prSet/>
      <dgm:spPr/>
      <dgm:t>
        <a:bodyPr/>
        <a:lstStyle/>
        <a:p>
          <a:endParaRPr lang="en-US"/>
        </a:p>
      </dgm:t>
    </dgm:pt>
    <dgm:pt modelId="{BBC21616-020A-498D-99B1-2FF6B5AE4F87}">
      <dgm:prSet phldrT="[Text]"/>
      <dgm:spPr/>
      <dgm:t>
        <a:bodyPr/>
        <a:lstStyle/>
        <a:p>
          <a:r>
            <a:rPr lang="en-US" dirty="0" smtClean="0"/>
            <a:t>Start time determine pre-determined ”</a:t>
          </a:r>
          <a:endParaRPr lang="en-US" dirty="0"/>
        </a:p>
      </dgm:t>
    </dgm:pt>
    <dgm:pt modelId="{C3E41480-F361-4978-9577-BE89D88D6E7D}" type="parTrans" cxnId="{40F0C587-3533-41B1-940D-20905540B230}">
      <dgm:prSet/>
      <dgm:spPr/>
      <dgm:t>
        <a:bodyPr/>
        <a:lstStyle/>
        <a:p>
          <a:endParaRPr lang="en-US"/>
        </a:p>
      </dgm:t>
    </dgm:pt>
    <dgm:pt modelId="{CF296F05-9D51-4999-AFD7-70EE2BE1B280}" type="sibTrans" cxnId="{40F0C587-3533-41B1-940D-20905540B230}">
      <dgm:prSet/>
      <dgm:spPr/>
      <dgm:t>
        <a:bodyPr/>
        <a:lstStyle/>
        <a:p>
          <a:endParaRPr lang="en-US"/>
        </a:p>
      </dgm:t>
    </dgm:pt>
    <dgm:pt modelId="{26D81B41-7A6B-43A1-B3BE-AA2F3B411BA7}">
      <dgm:prSet phldrT="[Text]"/>
      <dgm:spPr/>
      <dgm:t>
        <a:bodyPr/>
        <a:lstStyle/>
        <a:p>
          <a:r>
            <a:rPr lang="en-US" dirty="0" smtClean="0"/>
            <a:t>Notify Sheriff and management of our plan. Pre-determine supervisor s shifts</a:t>
          </a:r>
          <a:endParaRPr lang="en-US" dirty="0"/>
        </a:p>
      </dgm:t>
    </dgm:pt>
    <dgm:pt modelId="{E24A713A-BEB6-40A8-BD6A-378F07629DDF}" type="parTrans" cxnId="{29951084-2FA2-40B6-AC7E-D38695CCC989}">
      <dgm:prSet/>
      <dgm:spPr/>
      <dgm:t>
        <a:bodyPr/>
        <a:lstStyle/>
        <a:p>
          <a:endParaRPr lang="en-US"/>
        </a:p>
      </dgm:t>
    </dgm:pt>
    <dgm:pt modelId="{3683C2BB-38BC-4050-9BDF-18C8F15FF2D8}" type="sibTrans" cxnId="{29951084-2FA2-40B6-AC7E-D38695CCC989}">
      <dgm:prSet/>
      <dgm:spPr/>
      <dgm:t>
        <a:bodyPr/>
        <a:lstStyle/>
        <a:p>
          <a:endParaRPr lang="en-US"/>
        </a:p>
      </dgm:t>
    </dgm:pt>
    <dgm:pt modelId="{5F129DE1-20DD-4BF3-9082-A2B02B67E1AD}">
      <dgm:prSet phldrT="[Text]"/>
      <dgm:spPr/>
      <dgm:t>
        <a:bodyPr/>
        <a:lstStyle/>
        <a:p>
          <a:r>
            <a:rPr lang="en-US" dirty="0" smtClean="0"/>
            <a:t>In heavy events extra staff and additional equipment is utilized</a:t>
          </a:r>
          <a:endParaRPr lang="en-US" dirty="0"/>
        </a:p>
      </dgm:t>
    </dgm:pt>
    <dgm:pt modelId="{662550C3-5577-4F28-8975-B8B689274EDE}" type="parTrans" cxnId="{1971AA0C-4E42-4E94-A726-019E2E9152CC}">
      <dgm:prSet/>
      <dgm:spPr/>
      <dgm:t>
        <a:bodyPr/>
        <a:lstStyle/>
        <a:p>
          <a:endParaRPr lang="en-US"/>
        </a:p>
      </dgm:t>
    </dgm:pt>
    <dgm:pt modelId="{E78D7BB7-39D2-4054-85E1-5C68AAC385D3}" type="sibTrans" cxnId="{1971AA0C-4E42-4E94-A726-019E2E9152CC}">
      <dgm:prSet/>
      <dgm:spPr/>
      <dgm:t>
        <a:bodyPr/>
        <a:lstStyle/>
        <a:p>
          <a:endParaRPr lang="en-US"/>
        </a:p>
      </dgm:t>
    </dgm:pt>
    <dgm:pt modelId="{C1EF2640-A2A7-4A34-8B16-B1BA194F9FB8}">
      <dgm:prSet/>
      <dgm:spPr/>
      <dgm:t>
        <a:bodyPr/>
        <a:lstStyle/>
        <a:p>
          <a:r>
            <a:rPr lang="en-US" dirty="0" smtClean="0"/>
            <a:t>Engineering staff may be used for fuel, mailboxes and parts runs. Equipment is ready and vehicles assigned. Heavy equipment is in place</a:t>
          </a:r>
          <a:endParaRPr lang="en-US" dirty="0"/>
        </a:p>
      </dgm:t>
    </dgm:pt>
    <dgm:pt modelId="{5CC082EB-4642-440C-AF3F-C63ED4421A25}" type="parTrans" cxnId="{8076647B-4B7F-4C37-8E71-6FA8AE1D45C0}">
      <dgm:prSet/>
      <dgm:spPr/>
      <dgm:t>
        <a:bodyPr/>
        <a:lstStyle/>
        <a:p>
          <a:endParaRPr lang="en-US"/>
        </a:p>
      </dgm:t>
    </dgm:pt>
    <dgm:pt modelId="{C5FA66F9-AEF9-40F3-A9F2-34A3647122D6}" type="sibTrans" cxnId="{8076647B-4B7F-4C37-8E71-6FA8AE1D45C0}">
      <dgm:prSet/>
      <dgm:spPr/>
      <dgm:t>
        <a:bodyPr/>
        <a:lstStyle/>
        <a:p>
          <a:endParaRPr lang="en-US"/>
        </a:p>
      </dgm:t>
    </dgm:pt>
    <dgm:pt modelId="{DA40A632-62BA-4664-9E6D-7F4EDA08CA6A}">
      <dgm:prSet/>
      <dgm:spPr/>
      <dgm:t>
        <a:bodyPr/>
        <a:lstStyle/>
        <a:p>
          <a:r>
            <a:rPr lang="en-US" dirty="0" smtClean="0"/>
            <a:t>Communication  with the public and media</a:t>
          </a:r>
          <a:endParaRPr lang="en-US" dirty="0"/>
        </a:p>
      </dgm:t>
    </dgm:pt>
    <dgm:pt modelId="{0E71658C-728F-462D-8D34-92A38C1BF6FE}" type="parTrans" cxnId="{3311A43E-B1E5-4F7A-ABC1-35FBB66CE69E}">
      <dgm:prSet/>
      <dgm:spPr/>
      <dgm:t>
        <a:bodyPr/>
        <a:lstStyle/>
        <a:p>
          <a:endParaRPr lang="en-US"/>
        </a:p>
      </dgm:t>
    </dgm:pt>
    <dgm:pt modelId="{F5526FD9-7801-469B-A00A-FE4E1308D45F}" type="sibTrans" cxnId="{3311A43E-B1E5-4F7A-ABC1-35FBB66CE69E}">
      <dgm:prSet/>
      <dgm:spPr/>
      <dgm:t>
        <a:bodyPr/>
        <a:lstStyle/>
        <a:p>
          <a:endParaRPr lang="en-US"/>
        </a:p>
      </dgm:t>
    </dgm:pt>
    <dgm:pt modelId="{DE69EA81-3308-403D-8473-7A1DDE310D75}">
      <dgm:prSet/>
      <dgm:spPr/>
      <dgm:t>
        <a:bodyPr/>
        <a:lstStyle/>
        <a:p>
          <a:r>
            <a:rPr lang="en-US" dirty="0" smtClean="0"/>
            <a:t>Meetings with  administration , schools , courts and area municipalities</a:t>
          </a:r>
          <a:endParaRPr lang="en-US" dirty="0"/>
        </a:p>
      </dgm:t>
    </dgm:pt>
    <dgm:pt modelId="{319E8CD7-6F47-4425-9972-33B98C67B4E7}" type="parTrans" cxnId="{30D6A67A-C3CB-40B9-B9A0-7214FF0B9DE8}">
      <dgm:prSet/>
      <dgm:spPr/>
      <dgm:t>
        <a:bodyPr/>
        <a:lstStyle/>
        <a:p>
          <a:endParaRPr lang="en-US"/>
        </a:p>
      </dgm:t>
    </dgm:pt>
    <dgm:pt modelId="{03F6B211-2AD1-464F-8659-2D715E5D1692}" type="sibTrans" cxnId="{30D6A67A-C3CB-40B9-B9A0-7214FF0B9DE8}">
      <dgm:prSet/>
      <dgm:spPr/>
      <dgm:t>
        <a:bodyPr/>
        <a:lstStyle/>
        <a:p>
          <a:endParaRPr lang="en-US"/>
        </a:p>
      </dgm:t>
    </dgm:pt>
    <dgm:pt modelId="{1E906B7F-A45F-482A-A063-A41F0777BF97}">
      <dgm:prSet/>
      <dgm:spPr/>
      <dgm:t>
        <a:bodyPr/>
        <a:lstStyle/>
        <a:p>
          <a:r>
            <a:rPr lang="en-US" dirty="0" smtClean="0"/>
            <a:t>Notices sent out of building closures, press release, </a:t>
          </a:r>
          <a:r>
            <a:rPr lang="en-US" dirty="0" err="1" smtClean="0"/>
            <a:t>facbook</a:t>
          </a:r>
          <a:r>
            <a:rPr lang="en-US" dirty="0" smtClean="0"/>
            <a:t> tweeter and website</a:t>
          </a:r>
          <a:endParaRPr lang="en-US" dirty="0"/>
        </a:p>
      </dgm:t>
    </dgm:pt>
    <dgm:pt modelId="{11D7E31E-86FC-44AD-B670-FFCC8DE9C8E4}" type="parTrans" cxnId="{2FD63BDF-831E-4BDD-B3E7-832E083B2B07}">
      <dgm:prSet/>
      <dgm:spPr/>
      <dgm:t>
        <a:bodyPr/>
        <a:lstStyle/>
        <a:p>
          <a:endParaRPr lang="en-US"/>
        </a:p>
      </dgm:t>
    </dgm:pt>
    <dgm:pt modelId="{42626D4D-5888-44EA-9EEC-9BFB19A8357C}" type="sibTrans" cxnId="{2FD63BDF-831E-4BDD-B3E7-832E083B2B07}">
      <dgm:prSet/>
      <dgm:spPr/>
      <dgm:t>
        <a:bodyPr/>
        <a:lstStyle/>
        <a:p>
          <a:endParaRPr lang="en-US"/>
        </a:p>
      </dgm:t>
    </dgm:pt>
    <dgm:pt modelId="{60729A90-0C41-4E6C-85E8-DF1AD6142D15}">
      <dgm:prSet/>
      <dgm:spPr/>
      <dgm:t>
        <a:bodyPr/>
        <a:lstStyle/>
        <a:p>
          <a:r>
            <a:rPr lang="en-US" dirty="0" err="1" smtClean="0"/>
            <a:t>EOC</a:t>
          </a:r>
          <a:r>
            <a:rPr lang="en-US" dirty="0" smtClean="0"/>
            <a:t> may be opened, conference calls set up media is notified</a:t>
          </a:r>
          <a:endParaRPr lang="en-US" dirty="0"/>
        </a:p>
      </dgm:t>
    </dgm:pt>
    <dgm:pt modelId="{39A118CD-6BD0-4AF9-B539-634B40121061}" type="parTrans" cxnId="{626D35C2-2D07-4159-B0DD-D78DDEB054CD}">
      <dgm:prSet/>
      <dgm:spPr/>
      <dgm:t>
        <a:bodyPr/>
        <a:lstStyle/>
        <a:p>
          <a:endParaRPr lang="en-US"/>
        </a:p>
      </dgm:t>
    </dgm:pt>
    <dgm:pt modelId="{AE3838AF-2A42-4484-BF29-17FBD2A5C9D1}" type="sibTrans" cxnId="{626D35C2-2D07-4159-B0DD-D78DDEB054CD}">
      <dgm:prSet/>
      <dgm:spPr/>
      <dgm:t>
        <a:bodyPr/>
        <a:lstStyle/>
        <a:p>
          <a:endParaRPr lang="en-US"/>
        </a:p>
      </dgm:t>
    </dgm:pt>
    <dgm:pt modelId="{32368287-5CC1-47AC-A132-2143D12327BB}">
      <dgm:prSet/>
      <dgm:spPr/>
      <dgm:t>
        <a:bodyPr/>
        <a:lstStyle/>
        <a:p>
          <a:r>
            <a:rPr lang="en-US" dirty="0" smtClean="0"/>
            <a:t>Staff will be asked to stay</a:t>
          </a:r>
          <a:endParaRPr lang="en-US" dirty="0"/>
        </a:p>
      </dgm:t>
    </dgm:pt>
    <dgm:pt modelId="{4846A525-8373-4B91-AB79-3CE5C14FDC64}" type="parTrans" cxnId="{7387CCE1-EFE6-4EE1-BA87-48E183BF8C5E}">
      <dgm:prSet/>
      <dgm:spPr/>
      <dgm:t>
        <a:bodyPr/>
        <a:lstStyle/>
        <a:p>
          <a:endParaRPr lang="en-US"/>
        </a:p>
      </dgm:t>
    </dgm:pt>
    <dgm:pt modelId="{6A850CBD-44AD-4ABF-AAE7-0DF05DE85C53}" type="sibTrans" cxnId="{7387CCE1-EFE6-4EE1-BA87-48E183BF8C5E}">
      <dgm:prSet/>
      <dgm:spPr/>
      <dgm:t>
        <a:bodyPr/>
        <a:lstStyle/>
        <a:p>
          <a:endParaRPr lang="en-US"/>
        </a:p>
      </dgm:t>
    </dgm:pt>
    <dgm:pt modelId="{C4F7753F-C847-436D-92D9-509CC092F1E9}">
      <dgm:prSet/>
      <dgm:spPr/>
      <dgm:t>
        <a:bodyPr/>
        <a:lstStyle/>
        <a:p>
          <a:r>
            <a:rPr lang="en-US" dirty="0" smtClean="0"/>
            <a:t>Hotel rooms are secured and keys picked up</a:t>
          </a:r>
          <a:endParaRPr lang="en-US" dirty="0"/>
        </a:p>
      </dgm:t>
    </dgm:pt>
    <dgm:pt modelId="{297E583A-6475-4801-B086-1E150CE15290}" type="parTrans" cxnId="{615C74E2-D149-42AE-9F7C-2453896724B9}">
      <dgm:prSet/>
      <dgm:spPr/>
      <dgm:t>
        <a:bodyPr/>
        <a:lstStyle/>
        <a:p>
          <a:endParaRPr lang="en-US"/>
        </a:p>
      </dgm:t>
    </dgm:pt>
    <dgm:pt modelId="{9F507360-CF5B-4AE1-BBEC-0D424455D2EC}" type="sibTrans" cxnId="{615C74E2-D149-42AE-9F7C-2453896724B9}">
      <dgm:prSet/>
      <dgm:spPr/>
      <dgm:t>
        <a:bodyPr/>
        <a:lstStyle/>
        <a:p>
          <a:endParaRPr lang="en-US"/>
        </a:p>
      </dgm:t>
    </dgm:pt>
    <dgm:pt modelId="{E1ED953C-9349-491B-9876-87444E7A7555}">
      <dgm:prSet/>
      <dgm:spPr/>
      <dgm:t>
        <a:bodyPr/>
        <a:lstStyle/>
        <a:p>
          <a:r>
            <a:rPr lang="en-US" dirty="0" smtClean="0"/>
            <a:t>Food, cots and supplies for extended stay</a:t>
          </a:r>
          <a:endParaRPr lang="en-US" dirty="0"/>
        </a:p>
      </dgm:t>
    </dgm:pt>
    <dgm:pt modelId="{082476E6-FB69-4A7B-BCE7-F478D4B9FCBE}" type="parTrans" cxnId="{2B5B4108-48AC-4A10-8549-06A3A9A275DB}">
      <dgm:prSet/>
      <dgm:spPr/>
      <dgm:t>
        <a:bodyPr/>
        <a:lstStyle/>
        <a:p>
          <a:endParaRPr lang="en-US"/>
        </a:p>
      </dgm:t>
    </dgm:pt>
    <dgm:pt modelId="{924D490F-2B3C-481E-828A-0D971EC85496}" type="sibTrans" cxnId="{2B5B4108-48AC-4A10-8549-06A3A9A275DB}">
      <dgm:prSet/>
      <dgm:spPr/>
      <dgm:t>
        <a:bodyPr/>
        <a:lstStyle/>
        <a:p>
          <a:endParaRPr lang="en-US"/>
        </a:p>
      </dgm:t>
    </dgm:pt>
    <dgm:pt modelId="{8E573ECE-CFED-4406-BAF5-A9C918AB5D81}" type="pres">
      <dgm:prSet presAssocID="{DB2FE654-12BF-4174-8E02-11D01308039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BF91DC7-66BE-44AB-9FFE-282A9D685897}" type="pres">
      <dgm:prSet presAssocID="{DA40A632-62BA-4664-9E6D-7F4EDA08CA6A}" presName="boxAndChildren" presStyleCnt="0"/>
      <dgm:spPr/>
    </dgm:pt>
    <dgm:pt modelId="{E5CC7474-7453-45E1-BE54-B693A6174CED}" type="pres">
      <dgm:prSet presAssocID="{DA40A632-62BA-4664-9E6D-7F4EDA08CA6A}" presName="parentTextBox" presStyleLbl="node1" presStyleIdx="0" presStyleCnt="6"/>
      <dgm:spPr/>
      <dgm:t>
        <a:bodyPr/>
        <a:lstStyle/>
        <a:p>
          <a:endParaRPr lang="en-US"/>
        </a:p>
      </dgm:t>
    </dgm:pt>
    <dgm:pt modelId="{79893617-582F-422C-9B46-EA2F59735628}" type="pres">
      <dgm:prSet presAssocID="{DA40A632-62BA-4664-9E6D-7F4EDA08CA6A}" presName="entireBox" presStyleLbl="node1" presStyleIdx="0" presStyleCnt="6"/>
      <dgm:spPr/>
      <dgm:t>
        <a:bodyPr/>
        <a:lstStyle/>
        <a:p>
          <a:endParaRPr lang="en-US"/>
        </a:p>
      </dgm:t>
    </dgm:pt>
    <dgm:pt modelId="{57BB238A-EACD-4E1B-A06C-29640EBFA528}" type="pres">
      <dgm:prSet presAssocID="{DA40A632-62BA-4664-9E6D-7F4EDA08CA6A}" presName="descendantBox" presStyleCnt="0"/>
      <dgm:spPr/>
    </dgm:pt>
    <dgm:pt modelId="{A53CFD44-EC68-40E4-8DAF-5212F9E0DE40}" type="pres">
      <dgm:prSet presAssocID="{1E906B7F-A45F-482A-A063-A41F0777BF97}" presName="childTextBox" presStyleLbl="fgAccFollowNode1" presStyleIdx="0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4A5E80-A6C4-4ACD-9486-2A3690C3D5DB}" type="pres">
      <dgm:prSet presAssocID="{60729A90-0C41-4E6C-85E8-DF1AD6142D15}" presName="childTextBox" presStyleLbl="fgAccFollowNode1" presStyleIdx="1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D9F665-C1D0-4779-8A5B-582C9CAA0A12}" type="pres">
      <dgm:prSet presAssocID="{E78D7BB7-39D2-4054-85E1-5C68AAC385D3}" presName="sp" presStyleCnt="0"/>
      <dgm:spPr/>
    </dgm:pt>
    <dgm:pt modelId="{05FC4FA9-62B9-4674-A5B7-EF1DF609A18F}" type="pres">
      <dgm:prSet presAssocID="{5F129DE1-20DD-4BF3-9082-A2B02B67E1AD}" presName="arrowAndChildren" presStyleCnt="0"/>
      <dgm:spPr/>
    </dgm:pt>
    <dgm:pt modelId="{A001DAD6-EF0A-4343-BB32-E7F9D1E8E4B9}" type="pres">
      <dgm:prSet presAssocID="{5F129DE1-20DD-4BF3-9082-A2B02B67E1AD}" presName="parentTextArrow" presStyleLbl="node1" presStyleIdx="0" presStyleCnt="6"/>
      <dgm:spPr/>
      <dgm:t>
        <a:bodyPr/>
        <a:lstStyle/>
        <a:p>
          <a:endParaRPr lang="en-US"/>
        </a:p>
      </dgm:t>
    </dgm:pt>
    <dgm:pt modelId="{23DDF6F2-D327-444E-A591-4B224553454E}" type="pres">
      <dgm:prSet presAssocID="{5F129DE1-20DD-4BF3-9082-A2B02B67E1AD}" presName="arrow" presStyleLbl="node1" presStyleIdx="1" presStyleCnt="6"/>
      <dgm:spPr/>
      <dgm:t>
        <a:bodyPr/>
        <a:lstStyle/>
        <a:p>
          <a:endParaRPr lang="en-US"/>
        </a:p>
      </dgm:t>
    </dgm:pt>
    <dgm:pt modelId="{305CFF8E-9D91-491B-AE57-C7628A5BE061}" type="pres">
      <dgm:prSet presAssocID="{5F129DE1-20DD-4BF3-9082-A2B02B67E1AD}" presName="descendantArrow" presStyleCnt="0"/>
      <dgm:spPr/>
    </dgm:pt>
    <dgm:pt modelId="{13593AA4-57A3-4816-B35D-CA45734BAE2D}" type="pres">
      <dgm:prSet presAssocID="{C1EF2640-A2A7-4A34-8B16-B1BA194F9FB8}" presName="childTextArrow" presStyleLbl="fgAccFollowNode1" presStyleIdx="2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012FA0-0A10-49FB-A972-8FCC000EA454}" type="pres">
      <dgm:prSet presAssocID="{DE69EA81-3308-403D-8473-7A1DDE310D75}" presName="childTextArrow" presStyleLbl="fgAccFollowNode1" presStyleIdx="3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22A42D-1AAB-461F-881C-AA821EDEF0BE}" type="pres">
      <dgm:prSet presAssocID="{6A850CBD-44AD-4ABF-AAE7-0DF05DE85C53}" presName="sp" presStyleCnt="0"/>
      <dgm:spPr/>
    </dgm:pt>
    <dgm:pt modelId="{D1252D1F-DC35-44B3-8405-7B315217F8B7}" type="pres">
      <dgm:prSet presAssocID="{32368287-5CC1-47AC-A132-2143D12327BB}" presName="arrowAndChildren" presStyleCnt="0"/>
      <dgm:spPr/>
    </dgm:pt>
    <dgm:pt modelId="{719D444C-5EA7-4541-AD84-0AEF72BA3CFF}" type="pres">
      <dgm:prSet presAssocID="{32368287-5CC1-47AC-A132-2143D12327BB}" presName="parentTextArrow" presStyleLbl="node1" presStyleIdx="1" presStyleCnt="6"/>
      <dgm:spPr/>
      <dgm:t>
        <a:bodyPr/>
        <a:lstStyle/>
        <a:p>
          <a:endParaRPr lang="en-US"/>
        </a:p>
      </dgm:t>
    </dgm:pt>
    <dgm:pt modelId="{DF300787-C3DA-4431-ADF5-AD5D3AA10862}" type="pres">
      <dgm:prSet presAssocID="{32368287-5CC1-47AC-A132-2143D12327BB}" presName="arrow" presStyleLbl="node1" presStyleIdx="2" presStyleCnt="6"/>
      <dgm:spPr/>
      <dgm:t>
        <a:bodyPr/>
        <a:lstStyle/>
        <a:p>
          <a:endParaRPr lang="en-US"/>
        </a:p>
      </dgm:t>
    </dgm:pt>
    <dgm:pt modelId="{469D99E2-6AAF-4BA9-A27E-4364E10D6D41}" type="pres">
      <dgm:prSet presAssocID="{32368287-5CC1-47AC-A132-2143D12327BB}" presName="descendantArrow" presStyleCnt="0"/>
      <dgm:spPr/>
    </dgm:pt>
    <dgm:pt modelId="{0FF82834-9838-4C8A-A438-82482A7E32FD}" type="pres">
      <dgm:prSet presAssocID="{C4F7753F-C847-436D-92D9-509CC092F1E9}" presName="childTextArrow" presStyleLbl="fgAccFollowNode1" presStyleIdx="4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95C8A0-7C37-4397-B86B-F37BB2E46414}" type="pres">
      <dgm:prSet presAssocID="{E1ED953C-9349-491B-9876-87444E7A7555}" presName="childTextArrow" presStyleLbl="fgAccFollowNode1" presStyleIdx="5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8C7E7C-940C-4B40-9D02-0AF7706FEE25}" type="pres">
      <dgm:prSet presAssocID="{EA123835-71D4-4BB6-BE8A-6146883E6EEE}" presName="sp" presStyleCnt="0"/>
      <dgm:spPr/>
    </dgm:pt>
    <dgm:pt modelId="{5C2BBAB3-CF64-4300-91D9-3EFF1607ABFD}" type="pres">
      <dgm:prSet presAssocID="{1673C711-6FF7-4553-8CD6-1B4352C5FD10}" presName="arrowAndChildren" presStyleCnt="0"/>
      <dgm:spPr/>
    </dgm:pt>
    <dgm:pt modelId="{3A4BA1E2-6DC8-43C3-BB6D-4688C9E7A983}" type="pres">
      <dgm:prSet presAssocID="{1673C711-6FF7-4553-8CD6-1B4352C5FD10}" presName="parentTextArrow" presStyleLbl="node1" presStyleIdx="2" presStyleCnt="6"/>
      <dgm:spPr/>
      <dgm:t>
        <a:bodyPr/>
        <a:lstStyle/>
        <a:p>
          <a:endParaRPr lang="en-US"/>
        </a:p>
      </dgm:t>
    </dgm:pt>
    <dgm:pt modelId="{2874F07B-C192-4AC3-9D0C-A3D49423C885}" type="pres">
      <dgm:prSet presAssocID="{1673C711-6FF7-4553-8CD6-1B4352C5FD10}" presName="arrow" presStyleLbl="node1" presStyleIdx="3" presStyleCnt="6"/>
      <dgm:spPr/>
      <dgm:t>
        <a:bodyPr/>
        <a:lstStyle/>
        <a:p>
          <a:endParaRPr lang="en-US"/>
        </a:p>
      </dgm:t>
    </dgm:pt>
    <dgm:pt modelId="{A8007EEC-FB84-4F8E-BD0C-477F4549883D}" type="pres">
      <dgm:prSet presAssocID="{1673C711-6FF7-4553-8CD6-1B4352C5FD10}" presName="descendantArrow" presStyleCnt="0"/>
      <dgm:spPr/>
    </dgm:pt>
    <dgm:pt modelId="{4F964F9E-F373-4D45-8AEB-21F797F31D0A}" type="pres">
      <dgm:prSet presAssocID="{BBC21616-020A-498D-99B1-2FF6B5AE4F87}" presName="childTextArrow" presStyleLbl="fgAccFollowNode1" presStyleIdx="6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4B5576-7C7B-4326-8E88-F684D508386F}" type="pres">
      <dgm:prSet presAssocID="{26D81B41-7A6B-43A1-B3BE-AA2F3B411BA7}" presName="childTextArrow" presStyleLbl="fgAccFollowNode1" presStyleIdx="7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D715F2-2FE6-4BEE-BE5F-332463B9E0F2}" type="pres">
      <dgm:prSet presAssocID="{52A2527B-E4AE-4700-9E4F-13E9CC944950}" presName="sp" presStyleCnt="0"/>
      <dgm:spPr/>
    </dgm:pt>
    <dgm:pt modelId="{12A244D6-E200-4D28-9194-7FD459C4462A}" type="pres">
      <dgm:prSet presAssocID="{801EF5FF-5B30-4B78-B07D-8AFD5932195E}" presName="arrowAndChildren" presStyleCnt="0"/>
      <dgm:spPr/>
    </dgm:pt>
    <dgm:pt modelId="{1A80F161-9EEE-4B49-96A4-887FB3F46E50}" type="pres">
      <dgm:prSet presAssocID="{801EF5FF-5B30-4B78-B07D-8AFD5932195E}" presName="parentTextArrow" presStyleLbl="node1" presStyleIdx="3" presStyleCnt="6"/>
      <dgm:spPr/>
      <dgm:t>
        <a:bodyPr/>
        <a:lstStyle/>
        <a:p>
          <a:endParaRPr lang="en-US"/>
        </a:p>
      </dgm:t>
    </dgm:pt>
    <dgm:pt modelId="{C22C5555-3964-46D0-ACC9-897047C28C12}" type="pres">
      <dgm:prSet presAssocID="{801EF5FF-5B30-4B78-B07D-8AFD5932195E}" presName="arrow" presStyleLbl="node1" presStyleIdx="4" presStyleCnt="6" custLinFactNeighborY="-3017"/>
      <dgm:spPr/>
      <dgm:t>
        <a:bodyPr/>
        <a:lstStyle/>
        <a:p>
          <a:endParaRPr lang="en-US"/>
        </a:p>
      </dgm:t>
    </dgm:pt>
    <dgm:pt modelId="{19BF9DAD-8A2E-46D5-A010-04A89D59482D}" type="pres">
      <dgm:prSet presAssocID="{801EF5FF-5B30-4B78-B07D-8AFD5932195E}" presName="descendantArrow" presStyleCnt="0"/>
      <dgm:spPr/>
    </dgm:pt>
    <dgm:pt modelId="{82769774-D1AB-406F-B878-3AF826FFE97B}" type="pres">
      <dgm:prSet presAssocID="{3217DFD6-F89B-45EE-836D-3FCA64B2EC2D}" presName="childTextArrow" presStyleLbl="fgAccFollowNode1" presStyleIdx="8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4FC6FE-0A0E-4C17-9CCC-67CC726918BE}" type="pres">
      <dgm:prSet presAssocID="{19945652-A6B2-4367-B0F5-B3611A29A6D1}" presName="childTextArrow" presStyleLbl="fgAccFollowNode1" presStyleIdx="9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EEC87C-A44C-4B5C-AF02-92982484B998}" type="pres">
      <dgm:prSet presAssocID="{CEFE5C8B-12F9-4F44-B775-F9FD49F82737}" presName="sp" presStyleCnt="0"/>
      <dgm:spPr/>
    </dgm:pt>
    <dgm:pt modelId="{EEE107EA-A0CC-4B6B-BB8F-8D863B48978A}" type="pres">
      <dgm:prSet presAssocID="{FE84AFAD-F829-4FB2-A646-4D071B95DC67}" presName="arrowAndChildren" presStyleCnt="0"/>
      <dgm:spPr/>
    </dgm:pt>
    <dgm:pt modelId="{F422609C-F98B-4E28-85F6-4666C263678C}" type="pres">
      <dgm:prSet presAssocID="{FE84AFAD-F829-4FB2-A646-4D071B95DC67}" presName="parentTextArrow" presStyleLbl="node1" presStyleIdx="4" presStyleCnt="6"/>
      <dgm:spPr/>
      <dgm:t>
        <a:bodyPr/>
        <a:lstStyle/>
        <a:p>
          <a:endParaRPr lang="en-US"/>
        </a:p>
      </dgm:t>
    </dgm:pt>
    <dgm:pt modelId="{1A5ADA31-C2A6-4618-8C22-3C101F89B5B7}" type="pres">
      <dgm:prSet presAssocID="{FE84AFAD-F829-4FB2-A646-4D071B95DC67}" presName="arrow" presStyleLbl="node1" presStyleIdx="5" presStyleCnt="6"/>
      <dgm:spPr/>
      <dgm:t>
        <a:bodyPr/>
        <a:lstStyle/>
        <a:p>
          <a:endParaRPr lang="en-US"/>
        </a:p>
      </dgm:t>
    </dgm:pt>
    <dgm:pt modelId="{19740305-3401-4D60-B867-8CCFC06915E1}" type="pres">
      <dgm:prSet presAssocID="{FE84AFAD-F829-4FB2-A646-4D071B95DC67}" presName="descendantArrow" presStyleCnt="0"/>
      <dgm:spPr/>
    </dgm:pt>
    <dgm:pt modelId="{A32036F3-7CC9-4E78-A329-EAF54C682193}" type="pres">
      <dgm:prSet presAssocID="{DD930C38-2543-4187-AE01-3180A1EE70F6}" presName="childTextArrow" presStyleLbl="fgAccFollowNode1" presStyleIdx="10" presStyleCnt="12" custLinFactNeighborY="585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FBDE8F-37EF-4C2C-9EFC-C93B2250370E}" type="pres">
      <dgm:prSet presAssocID="{B03B0E58-9CB1-406E-A7C1-93B59EE70BE6}" presName="childTextArrow" presStyleLbl="fgAccFollowNode1" presStyleIdx="11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9294789-83F7-426B-B381-CACA4C41BAA4}" type="presOf" srcId="{DA40A632-62BA-4664-9E6D-7F4EDA08CA6A}" destId="{79893617-582F-422C-9B46-EA2F59735628}" srcOrd="1" destOrd="0" presId="urn:microsoft.com/office/officeart/2005/8/layout/process4"/>
    <dgm:cxn modelId="{0F76DB5F-4F65-464C-8DC5-AF6E14522C09}" type="presOf" srcId="{801EF5FF-5B30-4B78-B07D-8AFD5932195E}" destId="{C22C5555-3964-46D0-ACC9-897047C28C12}" srcOrd="1" destOrd="0" presId="urn:microsoft.com/office/officeart/2005/8/layout/process4"/>
    <dgm:cxn modelId="{F76245B2-B70F-4AF6-9D4E-0A52515BAFE9}" type="presOf" srcId="{32368287-5CC1-47AC-A132-2143D12327BB}" destId="{DF300787-C3DA-4431-ADF5-AD5D3AA10862}" srcOrd="1" destOrd="0" presId="urn:microsoft.com/office/officeart/2005/8/layout/process4"/>
    <dgm:cxn modelId="{C8B1687F-A1B2-4D20-B997-0FC31A19D958}" srcId="{FE84AFAD-F829-4FB2-A646-4D071B95DC67}" destId="{DD930C38-2543-4187-AE01-3180A1EE70F6}" srcOrd="0" destOrd="0" parTransId="{13E2387A-9004-451C-AA4B-407A117936DD}" sibTransId="{788E784C-965D-4A31-A87D-E59AAD395447}"/>
    <dgm:cxn modelId="{5FC3032D-5202-42D9-B186-927AB477610D}" type="presOf" srcId="{60729A90-0C41-4E6C-85E8-DF1AD6142D15}" destId="{BD4A5E80-A6C4-4ACD-9486-2A3690C3D5DB}" srcOrd="0" destOrd="0" presId="urn:microsoft.com/office/officeart/2005/8/layout/process4"/>
    <dgm:cxn modelId="{07A2AEC6-5CD7-467A-9D54-0E2496A99575}" type="presOf" srcId="{5F129DE1-20DD-4BF3-9082-A2B02B67E1AD}" destId="{23DDF6F2-D327-444E-A591-4B224553454E}" srcOrd="1" destOrd="0" presId="urn:microsoft.com/office/officeart/2005/8/layout/process4"/>
    <dgm:cxn modelId="{8076647B-4B7F-4C37-8E71-6FA8AE1D45C0}" srcId="{5F129DE1-20DD-4BF3-9082-A2B02B67E1AD}" destId="{C1EF2640-A2A7-4A34-8B16-B1BA194F9FB8}" srcOrd="0" destOrd="0" parTransId="{5CC082EB-4642-440C-AF3F-C63ED4421A25}" sibTransId="{C5FA66F9-AEF9-40F3-A9F2-34A3647122D6}"/>
    <dgm:cxn modelId="{F39D9C0F-8560-42E5-9C5F-19C9209318B6}" srcId="{DB2FE654-12BF-4174-8E02-11D01308039D}" destId="{1673C711-6FF7-4553-8CD6-1B4352C5FD10}" srcOrd="2" destOrd="0" parTransId="{85366071-323A-422E-8A2D-63630D3422DC}" sibTransId="{EA123835-71D4-4BB6-BE8A-6146883E6EEE}"/>
    <dgm:cxn modelId="{3B78DB1A-9767-4ECD-A7B4-D79106B3E210}" srcId="{DB2FE654-12BF-4174-8E02-11D01308039D}" destId="{FE84AFAD-F829-4FB2-A646-4D071B95DC67}" srcOrd="0" destOrd="0" parTransId="{51F661D6-A583-4596-A4BD-139B91F2D990}" sibTransId="{CEFE5C8B-12F9-4F44-B775-F9FD49F82737}"/>
    <dgm:cxn modelId="{2FD63BDF-831E-4BDD-B3E7-832E083B2B07}" srcId="{DA40A632-62BA-4664-9E6D-7F4EDA08CA6A}" destId="{1E906B7F-A45F-482A-A063-A41F0777BF97}" srcOrd="0" destOrd="0" parTransId="{11D7E31E-86FC-44AD-B670-FFCC8DE9C8E4}" sibTransId="{42626D4D-5888-44EA-9EEC-9BFB19A8357C}"/>
    <dgm:cxn modelId="{C4D74FF3-DC38-4390-90B8-F7AEB148FB4E}" type="presOf" srcId="{C1EF2640-A2A7-4A34-8B16-B1BA194F9FB8}" destId="{13593AA4-57A3-4816-B35D-CA45734BAE2D}" srcOrd="0" destOrd="0" presId="urn:microsoft.com/office/officeart/2005/8/layout/process4"/>
    <dgm:cxn modelId="{4A1A42ED-73D7-4A4E-B01C-358179128CD4}" srcId="{DB2FE654-12BF-4174-8E02-11D01308039D}" destId="{801EF5FF-5B30-4B78-B07D-8AFD5932195E}" srcOrd="1" destOrd="0" parTransId="{7F719F72-9154-433C-BDC2-9533775B6A6C}" sibTransId="{52A2527B-E4AE-4700-9E4F-13E9CC944950}"/>
    <dgm:cxn modelId="{99294B6B-CEB0-4EE4-A838-BD9BA8366F35}" type="presOf" srcId="{FE84AFAD-F829-4FB2-A646-4D071B95DC67}" destId="{F422609C-F98B-4E28-85F6-4666C263678C}" srcOrd="0" destOrd="0" presId="urn:microsoft.com/office/officeart/2005/8/layout/process4"/>
    <dgm:cxn modelId="{21D9CE94-07C2-4527-8721-39B854DDC2E2}" type="presOf" srcId="{1E906B7F-A45F-482A-A063-A41F0777BF97}" destId="{A53CFD44-EC68-40E4-8DAF-5212F9E0DE40}" srcOrd="0" destOrd="0" presId="urn:microsoft.com/office/officeart/2005/8/layout/process4"/>
    <dgm:cxn modelId="{9AAB7B49-D0BE-4DF1-8C4A-29C8FE57C3B0}" type="presOf" srcId="{C4F7753F-C847-436D-92D9-509CC092F1E9}" destId="{0FF82834-9838-4C8A-A438-82482A7E32FD}" srcOrd="0" destOrd="0" presId="urn:microsoft.com/office/officeart/2005/8/layout/process4"/>
    <dgm:cxn modelId="{615C74E2-D149-42AE-9F7C-2453896724B9}" srcId="{32368287-5CC1-47AC-A132-2143D12327BB}" destId="{C4F7753F-C847-436D-92D9-509CC092F1E9}" srcOrd="0" destOrd="0" parTransId="{297E583A-6475-4801-B086-1E150CE15290}" sibTransId="{9F507360-CF5B-4AE1-BBEC-0D424455D2EC}"/>
    <dgm:cxn modelId="{ABFD2340-1379-4652-940C-F9DF68A306E8}" type="presOf" srcId="{FE84AFAD-F829-4FB2-A646-4D071B95DC67}" destId="{1A5ADA31-C2A6-4618-8C22-3C101F89B5B7}" srcOrd="1" destOrd="0" presId="urn:microsoft.com/office/officeart/2005/8/layout/process4"/>
    <dgm:cxn modelId="{E45DC33A-D11F-4358-8047-D6F47B354A72}" type="presOf" srcId="{DB2FE654-12BF-4174-8E02-11D01308039D}" destId="{8E573ECE-CFED-4406-BAF5-A9C918AB5D81}" srcOrd="0" destOrd="0" presId="urn:microsoft.com/office/officeart/2005/8/layout/process4"/>
    <dgm:cxn modelId="{832C4B0F-C379-4153-9355-71387A8CF251}" type="presOf" srcId="{DD930C38-2543-4187-AE01-3180A1EE70F6}" destId="{A32036F3-7CC9-4E78-A329-EAF54C682193}" srcOrd="0" destOrd="0" presId="urn:microsoft.com/office/officeart/2005/8/layout/process4"/>
    <dgm:cxn modelId="{2B5B4108-48AC-4A10-8549-06A3A9A275DB}" srcId="{32368287-5CC1-47AC-A132-2143D12327BB}" destId="{E1ED953C-9349-491B-9876-87444E7A7555}" srcOrd="1" destOrd="0" parTransId="{082476E6-FB69-4A7B-BCE7-F478D4B9FCBE}" sibTransId="{924D490F-2B3C-481E-828A-0D971EC85496}"/>
    <dgm:cxn modelId="{626D35C2-2D07-4159-B0DD-D78DDEB054CD}" srcId="{DA40A632-62BA-4664-9E6D-7F4EDA08CA6A}" destId="{60729A90-0C41-4E6C-85E8-DF1AD6142D15}" srcOrd="1" destOrd="0" parTransId="{39A118CD-6BD0-4AF9-B539-634B40121061}" sibTransId="{AE3838AF-2A42-4484-BF29-17FBD2A5C9D1}"/>
    <dgm:cxn modelId="{4F5F2187-6081-491C-96FA-00E70B2F3896}" type="presOf" srcId="{19945652-A6B2-4367-B0F5-B3611A29A6D1}" destId="{684FC6FE-0A0E-4C17-9CCC-67CC726918BE}" srcOrd="0" destOrd="0" presId="urn:microsoft.com/office/officeart/2005/8/layout/process4"/>
    <dgm:cxn modelId="{7387CCE1-EFE6-4EE1-BA87-48E183BF8C5E}" srcId="{DB2FE654-12BF-4174-8E02-11D01308039D}" destId="{32368287-5CC1-47AC-A132-2143D12327BB}" srcOrd="3" destOrd="0" parTransId="{4846A525-8373-4B91-AB79-3CE5C14FDC64}" sibTransId="{6A850CBD-44AD-4ABF-AAE7-0DF05DE85C53}"/>
    <dgm:cxn modelId="{295492A5-2272-4AD0-BEFE-73A8B5C50407}" type="presOf" srcId="{B03B0E58-9CB1-406E-A7C1-93B59EE70BE6}" destId="{2EFBDE8F-37EF-4C2C-9EFC-C93B2250370E}" srcOrd="0" destOrd="0" presId="urn:microsoft.com/office/officeart/2005/8/layout/process4"/>
    <dgm:cxn modelId="{30D6A67A-C3CB-40B9-B9A0-7214FF0B9DE8}" srcId="{5F129DE1-20DD-4BF3-9082-A2B02B67E1AD}" destId="{DE69EA81-3308-403D-8473-7A1DDE310D75}" srcOrd="1" destOrd="0" parTransId="{319E8CD7-6F47-4425-9972-33B98C67B4E7}" sibTransId="{03F6B211-2AD1-464F-8659-2D715E5D1692}"/>
    <dgm:cxn modelId="{2B9FAF09-1746-4D3A-9C87-9992793C2A54}" type="presOf" srcId="{DA40A632-62BA-4664-9E6D-7F4EDA08CA6A}" destId="{E5CC7474-7453-45E1-BE54-B693A6174CED}" srcOrd="0" destOrd="0" presId="urn:microsoft.com/office/officeart/2005/8/layout/process4"/>
    <dgm:cxn modelId="{8115A146-AF79-4646-9DC6-D19F7F9F7A22}" type="presOf" srcId="{DE69EA81-3308-403D-8473-7A1DDE310D75}" destId="{39012FA0-0A10-49FB-A972-8FCC000EA454}" srcOrd="0" destOrd="0" presId="urn:microsoft.com/office/officeart/2005/8/layout/process4"/>
    <dgm:cxn modelId="{60DE0240-1C81-4018-91D7-0A794AC6B9D8}" srcId="{FE84AFAD-F829-4FB2-A646-4D071B95DC67}" destId="{B03B0E58-9CB1-406E-A7C1-93B59EE70BE6}" srcOrd="1" destOrd="0" parTransId="{424F08A2-D5BC-4864-9670-9CD55A5E3B5A}" sibTransId="{9D25D1E9-F04F-4B9E-981D-D49BEFC823B2}"/>
    <dgm:cxn modelId="{229A683A-9437-4949-A7D2-2C70A13697CE}" type="presOf" srcId="{1673C711-6FF7-4553-8CD6-1B4352C5FD10}" destId="{3A4BA1E2-6DC8-43C3-BB6D-4688C9E7A983}" srcOrd="0" destOrd="0" presId="urn:microsoft.com/office/officeart/2005/8/layout/process4"/>
    <dgm:cxn modelId="{234BC36D-E30D-4BCE-82DA-B27070ABA2A2}" type="presOf" srcId="{32368287-5CC1-47AC-A132-2143D12327BB}" destId="{719D444C-5EA7-4541-AD84-0AEF72BA3CFF}" srcOrd="0" destOrd="0" presId="urn:microsoft.com/office/officeart/2005/8/layout/process4"/>
    <dgm:cxn modelId="{C1199D90-9A82-4FFC-87DF-615964752BC6}" type="presOf" srcId="{BBC21616-020A-498D-99B1-2FF6B5AE4F87}" destId="{4F964F9E-F373-4D45-8AEB-21F797F31D0A}" srcOrd="0" destOrd="0" presId="urn:microsoft.com/office/officeart/2005/8/layout/process4"/>
    <dgm:cxn modelId="{40F0C587-3533-41B1-940D-20905540B230}" srcId="{1673C711-6FF7-4553-8CD6-1B4352C5FD10}" destId="{BBC21616-020A-498D-99B1-2FF6B5AE4F87}" srcOrd="0" destOrd="0" parTransId="{C3E41480-F361-4978-9577-BE89D88D6E7D}" sibTransId="{CF296F05-9D51-4999-AFD7-70EE2BE1B280}"/>
    <dgm:cxn modelId="{1971AA0C-4E42-4E94-A726-019E2E9152CC}" srcId="{DB2FE654-12BF-4174-8E02-11D01308039D}" destId="{5F129DE1-20DD-4BF3-9082-A2B02B67E1AD}" srcOrd="4" destOrd="0" parTransId="{662550C3-5577-4F28-8975-B8B689274EDE}" sibTransId="{E78D7BB7-39D2-4054-85E1-5C68AAC385D3}"/>
    <dgm:cxn modelId="{3311A43E-B1E5-4F7A-ABC1-35FBB66CE69E}" srcId="{DB2FE654-12BF-4174-8E02-11D01308039D}" destId="{DA40A632-62BA-4664-9E6D-7F4EDA08CA6A}" srcOrd="5" destOrd="0" parTransId="{0E71658C-728F-462D-8D34-92A38C1BF6FE}" sibTransId="{F5526FD9-7801-469B-A00A-FE4E1308D45F}"/>
    <dgm:cxn modelId="{D35B2740-CF9D-494C-883B-152758A7DEB9}" type="presOf" srcId="{3217DFD6-F89B-45EE-836D-3FCA64B2EC2D}" destId="{82769774-D1AB-406F-B878-3AF826FFE97B}" srcOrd="0" destOrd="0" presId="urn:microsoft.com/office/officeart/2005/8/layout/process4"/>
    <dgm:cxn modelId="{57C5798A-AF62-476F-A7DC-BA97CE625729}" type="presOf" srcId="{E1ED953C-9349-491B-9876-87444E7A7555}" destId="{0F95C8A0-7C37-4397-B86B-F37BB2E46414}" srcOrd="0" destOrd="0" presId="urn:microsoft.com/office/officeart/2005/8/layout/process4"/>
    <dgm:cxn modelId="{C94130E1-96F8-48EC-9378-3CA2FE67427D}" type="presOf" srcId="{26D81B41-7A6B-43A1-B3BE-AA2F3B411BA7}" destId="{9F4B5576-7C7B-4326-8E88-F684D508386F}" srcOrd="0" destOrd="0" presId="urn:microsoft.com/office/officeart/2005/8/layout/process4"/>
    <dgm:cxn modelId="{CCB48E5D-1FA6-4D16-81CB-D3A1D2BFF7FF}" type="presOf" srcId="{1673C711-6FF7-4553-8CD6-1B4352C5FD10}" destId="{2874F07B-C192-4AC3-9D0C-A3D49423C885}" srcOrd="1" destOrd="0" presId="urn:microsoft.com/office/officeart/2005/8/layout/process4"/>
    <dgm:cxn modelId="{38BCD689-A637-4DE5-964A-43817011BD40}" srcId="{801EF5FF-5B30-4B78-B07D-8AFD5932195E}" destId="{3217DFD6-F89B-45EE-836D-3FCA64B2EC2D}" srcOrd="0" destOrd="0" parTransId="{69F972CB-E192-4BBF-94C7-FEAEE731F55E}" sibTransId="{0B212E0F-AB9A-4B1E-A34E-F4E333DBD4BB}"/>
    <dgm:cxn modelId="{29951084-2FA2-40B6-AC7E-D38695CCC989}" srcId="{1673C711-6FF7-4553-8CD6-1B4352C5FD10}" destId="{26D81B41-7A6B-43A1-B3BE-AA2F3B411BA7}" srcOrd="1" destOrd="0" parTransId="{E24A713A-BEB6-40A8-BD6A-378F07629DDF}" sibTransId="{3683C2BB-38BC-4050-9BDF-18C8F15FF2D8}"/>
    <dgm:cxn modelId="{7ABD7593-A7E0-4A2C-A84A-5193C8718D85}" type="presOf" srcId="{5F129DE1-20DD-4BF3-9082-A2B02B67E1AD}" destId="{A001DAD6-EF0A-4343-BB32-E7F9D1E8E4B9}" srcOrd="0" destOrd="0" presId="urn:microsoft.com/office/officeart/2005/8/layout/process4"/>
    <dgm:cxn modelId="{54CEF59E-F346-45BF-9E65-9728971EECD4}" srcId="{801EF5FF-5B30-4B78-B07D-8AFD5932195E}" destId="{19945652-A6B2-4367-B0F5-B3611A29A6D1}" srcOrd="1" destOrd="0" parTransId="{529F3D49-4A4F-40FB-922A-3D4D848B3245}" sibTransId="{E3664E4B-5EF2-481C-889C-E5A9B9ADD608}"/>
    <dgm:cxn modelId="{24087227-6B57-4E63-A7AE-F2EFB9E9506E}" type="presOf" srcId="{801EF5FF-5B30-4B78-B07D-8AFD5932195E}" destId="{1A80F161-9EEE-4B49-96A4-887FB3F46E50}" srcOrd="0" destOrd="0" presId="urn:microsoft.com/office/officeart/2005/8/layout/process4"/>
    <dgm:cxn modelId="{2455A208-6157-44A1-9E74-5967953DAFEF}" type="presParOf" srcId="{8E573ECE-CFED-4406-BAF5-A9C918AB5D81}" destId="{FBF91DC7-66BE-44AB-9FFE-282A9D685897}" srcOrd="0" destOrd="0" presId="urn:microsoft.com/office/officeart/2005/8/layout/process4"/>
    <dgm:cxn modelId="{03F8D7C3-A00C-4C5F-839F-F60D2BBE17DC}" type="presParOf" srcId="{FBF91DC7-66BE-44AB-9FFE-282A9D685897}" destId="{E5CC7474-7453-45E1-BE54-B693A6174CED}" srcOrd="0" destOrd="0" presId="urn:microsoft.com/office/officeart/2005/8/layout/process4"/>
    <dgm:cxn modelId="{B667C4B7-B689-42C2-885C-90147C6C3CF4}" type="presParOf" srcId="{FBF91DC7-66BE-44AB-9FFE-282A9D685897}" destId="{79893617-582F-422C-9B46-EA2F59735628}" srcOrd="1" destOrd="0" presId="urn:microsoft.com/office/officeart/2005/8/layout/process4"/>
    <dgm:cxn modelId="{0F260585-CF14-4639-9D47-8C04AF5A1FFB}" type="presParOf" srcId="{FBF91DC7-66BE-44AB-9FFE-282A9D685897}" destId="{57BB238A-EACD-4E1B-A06C-29640EBFA528}" srcOrd="2" destOrd="0" presId="urn:microsoft.com/office/officeart/2005/8/layout/process4"/>
    <dgm:cxn modelId="{CFB0F6EC-7F87-433D-AD84-03447691E4D5}" type="presParOf" srcId="{57BB238A-EACD-4E1B-A06C-29640EBFA528}" destId="{A53CFD44-EC68-40E4-8DAF-5212F9E0DE40}" srcOrd="0" destOrd="0" presId="urn:microsoft.com/office/officeart/2005/8/layout/process4"/>
    <dgm:cxn modelId="{61322528-0DB1-464B-8404-689CCEA920B2}" type="presParOf" srcId="{57BB238A-EACD-4E1B-A06C-29640EBFA528}" destId="{BD4A5E80-A6C4-4ACD-9486-2A3690C3D5DB}" srcOrd="1" destOrd="0" presId="urn:microsoft.com/office/officeart/2005/8/layout/process4"/>
    <dgm:cxn modelId="{AAD49557-37E6-4373-9AD6-1EF7AF8E9C2D}" type="presParOf" srcId="{8E573ECE-CFED-4406-BAF5-A9C918AB5D81}" destId="{2FD9F665-C1D0-4779-8A5B-582C9CAA0A12}" srcOrd="1" destOrd="0" presId="urn:microsoft.com/office/officeart/2005/8/layout/process4"/>
    <dgm:cxn modelId="{39FA35F6-09BC-4533-B2EF-FD97E8862CE1}" type="presParOf" srcId="{8E573ECE-CFED-4406-BAF5-A9C918AB5D81}" destId="{05FC4FA9-62B9-4674-A5B7-EF1DF609A18F}" srcOrd="2" destOrd="0" presId="urn:microsoft.com/office/officeart/2005/8/layout/process4"/>
    <dgm:cxn modelId="{64D12D0E-6ADA-4532-AFBC-653390A6379E}" type="presParOf" srcId="{05FC4FA9-62B9-4674-A5B7-EF1DF609A18F}" destId="{A001DAD6-EF0A-4343-BB32-E7F9D1E8E4B9}" srcOrd="0" destOrd="0" presId="urn:microsoft.com/office/officeart/2005/8/layout/process4"/>
    <dgm:cxn modelId="{77E715A1-CF79-4859-A90C-3B84D48E40B3}" type="presParOf" srcId="{05FC4FA9-62B9-4674-A5B7-EF1DF609A18F}" destId="{23DDF6F2-D327-444E-A591-4B224553454E}" srcOrd="1" destOrd="0" presId="urn:microsoft.com/office/officeart/2005/8/layout/process4"/>
    <dgm:cxn modelId="{195E7A20-1283-45C3-A40D-52A05E3F28A7}" type="presParOf" srcId="{05FC4FA9-62B9-4674-A5B7-EF1DF609A18F}" destId="{305CFF8E-9D91-491B-AE57-C7628A5BE061}" srcOrd="2" destOrd="0" presId="urn:microsoft.com/office/officeart/2005/8/layout/process4"/>
    <dgm:cxn modelId="{902DC2A8-5E29-4419-BD30-29401D2BD13F}" type="presParOf" srcId="{305CFF8E-9D91-491B-AE57-C7628A5BE061}" destId="{13593AA4-57A3-4816-B35D-CA45734BAE2D}" srcOrd="0" destOrd="0" presId="urn:microsoft.com/office/officeart/2005/8/layout/process4"/>
    <dgm:cxn modelId="{802BA973-A249-4A36-92D8-87740E799517}" type="presParOf" srcId="{305CFF8E-9D91-491B-AE57-C7628A5BE061}" destId="{39012FA0-0A10-49FB-A972-8FCC000EA454}" srcOrd="1" destOrd="0" presId="urn:microsoft.com/office/officeart/2005/8/layout/process4"/>
    <dgm:cxn modelId="{339057C0-2E96-4538-A0C3-2E310B91427F}" type="presParOf" srcId="{8E573ECE-CFED-4406-BAF5-A9C918AB5D81}" destId="{C522A42D-1AAB-461F-881C-AA821EDEF0BE}" srcOrd="3" destOrd="0" presId="urn:microsoft.com/office/officeart/2005/8/layout/process4"/>
    <dgm:cxn modelId="{3FA4EF84-04F2-44BE-A3C1-5067A8709032}" type="presParOf" srcId="{8E573ECE-CFED-4406-BAF5-A9C918AB5D81}" destId="{D1252D1F-DC35-44B3-8405-7B315217F8B7}" srcOrd="4" destOrd="0" presId="urn:microsoft.com/office/officeart/2005/8/layout/process4"/>
    <dgm:cxn modelId="{5E306D10-A497-4856-A942-BB1269E574A7}" type="presParOf" srcId="{D1252D1F-DC35-44B3-8405-7B315217F8B7}" destId="{719D444C-5EA7-4541-AD84-0AEF72BA3CFF}" srcOrd="0" destOrd="0" presId="urn:microsoft.com/office/officeart/2005/8/layout/process4"/>
    <dgm:cxn modelId="{BD982E06-3D25-4BF4-BF1B-D963616E19C9}" type="presParOf" srcId="{D1252D1F-DC35-44B3-8405-7B315217F8B7}" destId="{DF300787-C3DA-4431-ADF5-AD5D3AA10862}" srcOrd="1" destOrd="0" presId="urn:microsoft.com/office/officeart/2005/8/layout/process4"/>
    <dgm:cxn modelId="{289B0260-6ECC-4580-9C48-1D0CEC7559E1}" type="presParOf" srcId="{D1252D1F-DC35-44B3-8405-7B315217F8B7}" destId="{469D99E2-6AAF-4BA9-A27E-4364E10D6D41}" srcOrd="2" destOrd="0" presId="urn:microsoft.com/office/officeart/2005/8/layout/process4"/>
    <dgm:cxn modelId="{9116EFBA-F257-4575-A654-F1DC6883D7FF}" type="presParOf" srcId="{469D99E2-6AAF-4BA9-A27E-4364E10D6D41}" destId="{0FF82834-9838-4C8A-A438-82482A7E32FD}" srcOrd="0" destOrd="0" presId="urn:microsoft.com/office/officeart/2005/8/layout/process4"/>
    <dgm:cxn modelId="{2FC9C307-C529-4660-91D5-C10F00CA8304}" type="presParOf" srcId="{469D99E2-6AAF-4BA9-A27E-4364E10D6D41}" destId="{0F95C8A0-7C37-4397-B86B-F37BB2E46414}" srcOrd="1" destOrd="0" presId="urn:microsoft.com/office/officeart/2005/8/layout/process4"/>
    <dgm:cxn modelId="{874A8AF7-125A-43D1-99D0-C680CBC8AB8F}" type="presParOf" srcId="{8E573ECE-CFED-4406-BAF5-A9C918AB5D81}" destId="{D78C7E7C-940C-4B40-9D02-0AF7706FEE25}" srcOrd="5" destOrd="0" presId="urn:microsoft.com/office/officeart/2005/8/layout/process4"/>
    <dgm:cxn modelId="{E778E9A3-3067-490E-8203-2B1865FED6BB}" type="presParOf" srcId="{8E573ECE-CFED-4406-BAF5-A9C918AB5D81}" destId="{5C2BBAB3-CF64-4300-91D9-3EFF1607ABFD}" srcOrd="6" destOrd="0" presId="urn:microsoft.com/office/officeart/2005/8/layout/process4"/>
    <dgm:cxn modelId="{8BDDBC0F-939D-49A9-B489-F7D9BF426153}" type="presParOf" srcId="{5C2BBAB3-CF64-4300-91D9-3EFF1607ABFD}" destId="{3A4BA1E2-6DC8-43C3-BB6D-4688C9E7A983}" srcOrd="0" destOrd="0" presId="urn:microsoft.com/office/officeart/2005/8/layout/process4"/>
    <dgm:cxn modelId="{715D662C-38C7-4B34-BB38-2B6B7CD28BF2}" type="presParOf" srcId="{5C2BBAB3-CF64-4300-91D9-3EFF1607ABFD}" destId="{2874F07B-C192-4AC3-9D0C-A3D49423C885}" srcOrd="1" destOrd="0" presId="urn:microsoft.com/office/officeart/2005/8/layout/process4"/>
    <dgm:cxn modelId="{812263BE-75D4-456C-A443-DD60A29B95FC}" type="presParOf" srcId="{5C2BBAB3-CF64-4300-91D9-3EFF1607ABFD}" destId="{A8007EEC-FB84-4F8E-BD0C-477F4549883D}" srcOrd="2" destOrd="0" presId="urn:microsoft.com/office/officeart/2005/8/layout/process4"/>
    <dgm:cxn modelId="{2CF309D3-243C-405A-9FEE-DA6FE8445838}" type="presParOf" srcId="{A8007EEC-FB84-4F8E-BD0C-477F4549883D}" destId="{4F964F9E-F373-4D45-8AEB-21F797F31D0A}" srcOrd="0" destOrd="0" presId="urn:microsoft.com/office/officeart/2005/8/layout/process4"/>
    <dgm:cxn modelId="{4D31D3F9-4368-4029-9A7A-B5F5D2241B93}" type="presParOf" srcId="{A8007EEC-FB84-4F8E-BD0C-477F4549883D}" destId="{9F4B5576-7C7B-4326-8E88-F684D508386F}" srcOrd="1" destOrd="0" presId="urn:microsoft.com/office/officeart/2005/8/layout/process4"/>
    <dgm:cxn modelId="{581D89AD-0343-4577-9E8C-DB138545B37E}" type="presParOf" srcId="{8E573ECE-CFED-4406-BAF5-A9C918AB5D81}" destId="{F9D715F2-2FE6-4BEE-BE5F-332463B9E0F2}" srcOrd="7" destOrd="0" presId="urn:microsoft.com/office/officeart/2005/8/layout/process4"/>
    <dgm:cxn modelId="{DFAB901F-1E05-42C3-8E8B-321E0AB0C949}" type="presParOf" srcId="{8E573ECE-CFED-4406-BAF5-A9C918AB5D81}" destId="{12A244D6-E200-4D28-9194-7FD459C4462A}" srcOrd="8" destOrd="0" presId="urn:microsoft.com/office/officeart/2005/8/layout/process4"/>
    <dgm:cxn modelId="{5C44E72A-22BD-4ECD-A208-F9D30E05AA0C}" type="presParOf" srcId="{12A244D6-E200-4D28-9194-7FD459C4462A}" destId="{1A80F161-9EEE-4B49-96A4-887FB3F46E50}" srcOrd="0" destOrd="0" presId="urn:microsoft.com/office/officeart/2005/8/layout/process4"/>
    <dgm:cxn modelId="{2D9019A4-9DF6-4CFC-AB56-9C2095D2DC56}" type="presParOf" srcId="{12A244D6-E200-4D28-9194-7FD459C4462A}" destId="{C22C5555-3964-46D0-ACC9-897047C28C12}" srcOrd="1" destOrd="0" presId="urn:microsoft.com/office/officeart/2005/8/layout/process4"/>
    <dgm:cxn modelId="{3EC60134-60F4-4257-943D-0584A3C49B00}" type="presParOf" srcId="{12A244D6-E200-4D28-9194-7FD459C4462A}" destId="{19BF9DAD-8A2E-46D5-A010-04A89D59482D}" srcOrd="2" destOrd="0" presId="urn:microsoft.com/office/officeart/2005/8/layout/process4"/>
    <dgm:cxn modelId="{FDCCD5EC-25AF-4DBE-AD99-896FECBA0FDC}" type="presParOf" srcId="{19BF9DAD-8A2E-46D5-A010-04A89D59482D}" destId="{82769774-D1AB-406F-B878-3AF826FFE97B}" srcOrd="0" destOrd="0" presId="urn:microsoft.com/office/officeart/2005/8/layout/process4"/>
    <dgm:cxn modelId="{885E03F9-9879-4E33-8C4C-B412CCFFD99D}" type="presParOf" srcId="{19BF9DAD-8A2E-46D5-A010-04A89D59482D}" destId="{684FC6FE-0A0E-4C17-9CCC-67CC726918BE}" srcOrd="1" destOrd="0" presId="urn:microsoft.com/office/officeart/2005/8/layout/process4"/>
    <dgm:cxn modelId="{10BDE70F-45D7-4BDC-B7A7-EED457CA1ADC}" type="presParOf" srcId="{8E573ECE-CFED-4406-BAF5-A9C918AB5D81}" destId="{7EEEC87C-A44C-4B5C-AF02-92982484B998}" srcOrd="9" destOrd="0" presId="urn:microsoft.com/office/officeart/2005/8/layout/process4"/>
    <dgm:cxn modelId="{0EBF40D0-2635-4252-8E17-2A8FFCD81801}" type="presParOf" srcId="{8E573ECE-CFED-4406-BAF5-A9C918AB5D81}" destId="{EEE107EA-A0CC-4B6B-BB8F-8D863B48978A}" srcOrd="10" destOrd="0" presId="urn:microsoft.com/office/officeart/2005/8/layout/process4"/>
    <dgm:cxn modelId="{A11B3B34-C0B0-4D7B-874E-4E6D686D77F0}" type="presParOf" srcId="{EEE107EA-A0CC-4B6B-BB8F-8D863B48978A}" destId="{F422609C-F98B-4E28-85F6-4666C263678C}" srcOrd="0" destOrd="0" presId="urn:microsoft.com/office/officeart/2005/8/layout/process4"/>
    <dgm:cxn modelId="{7158DC62-504C-4804-BD99-BEDF5F853906}" type="presParOf" srcId="{EEE107EA-A0CC-4B6B-BB8F-8D863B48978A}" destId="{1A5ADA31-C2A6-4618-8C22-3C101F89B5B7}" srcOrd="1" destOrd="0" presId="urn:microsoft.com/office/officeart/2005/8/layout/process4"/>
    <dgm:cxn modelId="{8416C8DC-9336-48F8-BC3C-404A4E87D2B4}" type="presParOf" srcId="{EEE107EA-A0CC-4B6B-BB8F-8D863B48978A}" destId="{19740305-3401-4D60-B867-8CCFC06915E1}" srcOrd="2" destOrd="0" presId="urn:microsoft.com/office/officeart/2005/8/layout/process4"/>
    <dgm:cxn modelId="{4669F461-08E0-4745-9C2C-6BAF6FD4A9BE}" type="presParOf" srcId="{19740305-3401-4D60-B867-8CCFC06915E1}" destId="{A32036F3-7CC9-4E78-A329-EAF54C682193}" srcOrd="0" destOrd="0" presId="urn:microsoft.com/office/officeart/2005/8/layout/process4"/>
    <dgm:cxn modelId="{CB37E9C6-B9E4-4E17-882B-57301156C985}" type="presParOf" srcId="{19740305-3401-4D60-B867-8CCFC06915E1}" destId="{2EFBDE8F-37EF-4C2C-9EFC-C93B2250370E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2FD3B02-1A38-4D30-9492-D161197F8F14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828F0CE-2712-4867-AA2C-D936785B666F}">
      <dgm:prSet phldrT="[Text]"/>
      <dgm:spPr/>
      <dgm:t>
        <a:bodyPr/>
        <a:lstStyle/>
        <a:p>
          <a:r>
            <a:rPr lang="en-US" dirty="0" smtClean="0"/>
            <a:t>3 Inches to 7 inches</a:t>
          </a:r>
          <a:endParaRPr lang="en-US" dirty="0"/>
        </a:p>
      </dgm:t>
    </dgm:pt>
    <dgm:pt modelId="{F136FB9D-8C50-450B-B438-2E5336DA89B6}" type="parTrans" cxnId="{A09A1F47-26A7-4353-BAF7-A1A49DA19A6E}">
      <dgm:prSet/>
      <dgm:spPr/>
      <dgm:t>
        <a:bodyPr/>
        <a:lstStyle/>
        <a:p>
          <a:endParaRPr lang="en-US"/>
        </a:p>
      </dgm:t>
    </dgm:pt>
    <dgm:pt modelId="{7FC589DB-DD2F-4C11-8447-9DE72C4423AC}" type="sibTrans" cxnId="{A09A1F47-26A7-4353-BAF7-A1A49DA19A6E}">
      <dgm:prSet/>
      <dgm:spPr/>
      <dgm:t>
        <a:bodyPr/>
        <a:lstStyle/>
        <a:p>
          <a:endParaRPr lang="en-US"/>
        </a:p>
      </dgm:t>
    </dgm:pt>
    <dgm:pt modelId="{A58697EB-5978-40FE-8EF8-29256D2F816E}">
      <dgm:prSet phldrT="[Text]"/>
      <dgm:spPr/>
      <dgm:t>
        <a:bodyPr/>
        <a:lstStyle/>
        <a:p>
          <a:r>
            <a:rPr lang="en-US" dirty="0" smtClean="0"/>
            <a:t>Wet snow warm pavement temperatures</a:t>
          </a:r>
          <a:endParaRPr lang="en-US" dirty="0"/>
        </a:p>
      </dgm:t>
    </dgm:pt>
    <dgm:pt modelId="{55628B14-82FA-4586-99BD-EDC3D2E24425}" type="parTrans" cxnId="{1F9C9C41-4C4F-4CD0-BF1B-E2CCE2AE7474}">
      <dgm:prSet/>
      <dgm:spPr/>
      <dgm:t>
        <a:bodyPr/>
        <a:lstStyle/>
        <a:p>
          <a:endParaRPr lang="en-US"/>
        </a:p>
      </dgm:t>
    </dgm:pt>
    <dgm:pt modelId="{BA23CB37-C9A9-49BB-86FD-1811E901B623}" type="sibTrans" cxnId="{1F9C9C41-4C4F-4CD0-BF1B-E2CCE2AE7474}">
      <dgm:prSet/>
      <dgm:spPr/>
      <dgm:t>
        <a:bodyPr/>
        <a:lstStyle/>
        <a:p>
          <a:endParaRPr lang="en-US"/>
        </a:p>
      </dgm:t>
    </dgm:pt>
    <dgm:pt modelId="{3C8C2EA6-FD28-4B45-B5E2-11E3D843B62A}">
      <dgm:prSet phldrT="[Text]"/>
      <dgm:spPr/>
      <dgm:t>
        <a:bodyPr/>
        <a:lstStyle/>
        <a:p>
          <a:r>
            <a:rPr lang="en-US" dirty="0" smtClean="0"/>
            <a:t>Dry snow, cold pavement temperatures, blowing likely</a:t>
          </a:r>
          <a:endParaRPr lang="en-US" dirty="0"/>
        </a:p>
      </dgm:t>
    </dgm:pt>
    <dgm:pt modelId="{1172FD27-DD5E-4542-8BC5-BA3B3D36DE5D}" type="parTrans" cxnId="{C85A9734-DD9D-4AB1-A9D4-48BDA160D0F2}">
      <dgm:prSet/>
      <dgm:spPr/>
      <dgm:t>
        <a:bodyPr/>
        <a:lstStyle/>
        <a:p>
          <a:endParaRPr lang="en-US"/>
        </a:p>
      </dgm:t>
    </dgm:pt>
    <dgm:pt modelId="{451B1B57-DC0A-4C82-B216-6DBF8763ADD5}" type="sibTrans" cxnId="{C85A9734-DD9D-4AB1-A9D4-48BDA160D0F2}">
      <dgm:prSet/>
      <dgm:spPr/>
      <dgm:t>
        <a:bodyPr/>
        <a:lstStyle/>
        <a:p>
          <a:endParaRPr lang="en-US"/>
        </a:p>
      </dgm:t>
    </dgm:pt>
    <dgm:pt modelId="{9EC465B7-AE6B-4D18-87CF-F6BD7163FF43}">
      <dgm:prSet phldrT="[Text]"/>
      <dgm:spPr/>
      <dgm:t>
        <a:bodyPr/>
        <a:lstStyle/>
        <a:p>
          <a:r>
            <a:rPr lang="en-US" dirty="0" smtClean="0"/>
            <a:t>7 inches and higher</a:t>
          </a:r>
          <a:endParaRPr lang="en-US" dirty="0"/>
        </a:p>
      </dgm:t>
    </dgm:pt>
    <dgm:pt modelId="{E2C11E70-3974-4953-A7A6-9B754DD0EAC5}" type="parTrans" cxnId="{7E45788E-D9C7-49F5-86A4-4F8658705166}">
      <dgm:prSet/>
      <dgm:spPr/>
      <dgm:t>
        <a:bodyPr/>
        <a:lstStyle/>
        <a:p>
          <a:endParaRPr lang="en-US"/>
        </a:p>
      </dgm:t>
    </dgm:pt>
    <dgm:pt modelId="{9720BAF6-AE65-4749-8A42-21EA08432847}" type="sibTrans" cxnId="{7E45788E-D9C7-49F5-86A4-4F8658705166}">
      <dgm:prSet/>
      <dgm:spPr/>
      <dgm:t>
        <a:bodyPr/>
        <a:lstStyle/>
        <a:p>
          <a:endParaRPr lang="en-US"/>
        </a:p>
      </dgm:t>
    </dgm:pt>
    <dgm:pt modelId="{07D5B03B-0959-4FDE-8235-270C6ADC1EF8}">
      <dgm:prSet phldrT="[Text]"/>
      <dgm:spPr/>
      <dgm:t>
        <a:bodyPr/>
        <a:lstStyle/>
        <a:p>
          <a:r>
            <a:rPr lang="en-US" dirty="0" smtClean="0"/>
            <a:t>Wet snow  warm pavement temperatures  (could be followed by extreme cold)</a:t>
          </a:r>
          <a:endParaRPr lang="en-US" dirty="0"/>
        </a:p>
      </dgm:t>
    </dgm:pt>
    <dgm:pt modelId="{BD434AA5-52AD-486B-BC51-1AED7DEC674F}" type="parTrans" cxnId="{029B128F-FE9F-436D-91F5-602877C25B20}">
      <dgm:prSet/>
      <dgm:spPr/>
      <dgm:t>
        <a:bodyPr/>
        <a:lstStyle/>
        <a:p>
          <a:endParaRPr lang="en-US"/>
        </a:p>
      </dgm:t>
    </dgm:pt>
    <dgm:pt modelId="{29961C9D-34BC-4818-AFE9-5423BB20C693}" type="sibTrans" cxnId="{029B128F-FE9F-436D-91F5-602877C25B20}">
      <dgm:prSet/>
      <dgm:spPr/>
      <dgm:t>
        <a:bodyPr/>
        <a:lstStyle/>
        <a:p>
          <a:endParaRPr lang="en-US"/>
        </a:p>
      </dgm:t>
    </dgm:pt>
    <dgm:pt modelId="{3F6E8F12-0B19-45A0-B964-7F905A9F05DA}">
      <dgm:prSet phldrT="[Text]"/>
      <dgm:spPr/>
      <dgm:t>
        <a:bodyPr/>
        <a:lstStyle/>
        <a:p>
          <a:r>
            <a:rPr lang="en-US" dirty="0" smtClean="0"/>
            <a:t>Ice storm, cold and blowing, almost a blizzard</a:t>
          </a:r>
          <a:endParaRPr lang="en-US" dirty="0"/>
        </a:p>
      </dgm:t>
    </dgm:pt>
    <dgm:pt modelId="{2C5C9943-AF42-4D26-A037-9009815C98B2}" type="parTrans" cxnId="{7926A16B-2468-4293-8B58-3D6BA5E13E7E}">
      <dgm:prSet/>
      <dgm:spPr/>
      <dgm:t>
        <a:bodyPr/>
        <a:lstStyle/>
        <a:p>
          <a:endParaRPr lang="en-US"/>
        </a:p>
      </dgm:t>
    </dgm:pt>
    <dgm:pt modelId="{8559F75C-EE92-4A75-9822-B815BA7B5909}" type="sibTrans" cxnId="{7926A16B-2468-4293-8B58-3D6BA5E13E7E}">
      <dgm:prSet/>
      <dgm:spPr/>
      <dgm:t>
        <a:bodyPr/>
        <a:lstStyle/>
        <a:p>
          <a:endParaRPr lang="en-US"/>
        </a:p>
      </dgm:t>
    </dgm:pt>
    <dgm:pt modelId="{D141500B-412F-498A-B1FD-0435FB5632BA}">
      <dgm:prSet phldrT="[Text]"/>
      <dgm:spPr/>
      <dgm:t>
        <a:bodyPr/>
        <a:lstStyle/>
        <a:p>
          <a:r>
            <a:rPr lang="en-US" dirty="0" smtClean="0"/>
            <a:t>High amounts,  10 to 20 inches</a:t>
          </a:r>
          <a:endParaRPr lang="en-US" dirty="0"/>
        </a:p>
      </dgm:t>
    </dgm:pt>
    <dgm:pt modelId="{0A48C95C-66C8-48CE-B67D-EB4CE912E274}" type="parTrans" cxnId="{76E97EA0-EFCE-410B-9DFE-0FA741E1D7BB}">
      <dgm:prSet/>
      <dgm:spPr/>
      <dgm:t>
        <a:bodyPr/>
        <a:lstStyle/>
        <a:p>
          <a:endParaRPr lang="en-US"/>
        </a:p>
      </dgm:t>
    </dgm:pt>
    <dgm:pt modelId="{D4C06583-A0EF-4F15-8B77-31480C2B5150}" type="sibTrans" cxnId="{76E97EA0-EFCE-410B-9DFE-0FA741E1D7BB}">
      <dgm:prSet/>
      <dgm:spPr/>
      <dgm:t>
        <a:bodyPr/>
        <a:lstStyle/>
        <a:p>
          <a:endParaRPr lang="en-US"/>
        </a:p>
      </dgm:t>
    </dgm:pt>
    <dgm:pt modelId="{D0A72827-1A4F-41A3-8135-772034B7D4B9}">
      <dgm:prSet phldrT="[Text]"/>
      <dgm:spPr/>
      <dgm:t>
        <a:bodyPr/>
        <a:lstStyle/>
        <a:p>
          <a:r>
            <a:rPr lang="en-US" dirty="0" smtClean="0"/>
            <a:t>Rain followed by snow and winds that exceed 50 mph</a:t>
          </a:r>
          <a:endParaRPr lang="en-US" dirty="0"/>
        </a:p>
      </dgm:t>
    </dgm:pt>
    <dgm:pt modelId="{BCCFD2BF-3CED-4D6F-B40D-D469C7404028}" type="parTrans" cxnId="{AE559DF2-6952-4079-96AC-B600B6B6D066}">
      <dgm:prSet/>
      <dgm:spPr/>
      <dgm:t>
        <a:bodyPr/>
        <a:lstStyle/>
        <a:p>
          <a:endParaRPr lang="en-US"/>
        </a:p>
      </dgm:t>
    </dgm:pt>
    <dgm:pt modelId="{9203671C-CF19-420D-ADDD-A0262FA7410D}" type="sibTrans" cxnId="{AE559DF2-6952-4079-96AC-B600B6B6D066}">
      <dgm:prSet/>
      <dgm:spPr/>
      <dgm:t>
        <a:bodyPr/>
        <a:lstStyle/>
        <a:p>
          <a:endParaRPr lang="en-US"/>
        </a:p>
      </dgm:t>
    </dgm:pt>
    <dgm:pt modelId="{3649C036-9694-4AC6-B5F7-CFB2DE12AA11}">
      <dgm:prSet phldrT="[Text]"/>
      <dgm:spPr/>
      <dgm:t>
        <a:bodyPr/>
        <a:lstStyle/>
        <a:p>
          <a:r>
            <a:rPr lang="en-US" dirty="0" smtClean="0"/>
            <a:t>Snow, high winds  blowing snow and drifting low visibility</a:t>
          </a:r>
          <a:endParaRPr lang="en-US" dirty="0"/>
        </a:p>
      </dgm:t>
    </dgm:pt>
    <dgm:pt modelId="{9E5B3DD0-D012-4764-890E-60C5220D769C}" type="parTrans" cxnId="{2C658B2A-4F64-4FEF-BBE0-DFEEDCDD7524}">
      <dgm:prSet/>
      <dgm:spPr/>
      <dgm:t>
        <a:bodyPr/>
        <a:lstStyle/>
        <a:p>
          <a:endParaRPr lang="en-US"/>
        </a:p>
      </dgm:t>
    </dgm:pt>
    <dgm:pt modelId="{449D14A5-1D56-410E-A74C-60A3D5DB9E16}" type="sibTrans" cxnId="{2C658B2A-4F64-4FEF-BBE0-DFEEDCDD7524}">
      <dgm:prSet/>
      <dgm:spPr/>
      <dgm:t>
        <a:bodyPr/>
        <a:lstStyle/>
        <a:p>
          <a:endParaRPr lang="en-US"/>
        </a:p>
      </dgm:t>
    </dgm:pt>
    <dgm:pt modelId="{D3605D36-2CFB-45B4-A350-62266508C5A0}" type="pres">
      <dgm:prSet presAssocID="{02FD3B02-1A38-4D30-9492-D161197F8F1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9B046F6-C2A4-40C0-A57B-56124C44A60F}" type="pres">
      <dgm:prSet presAssocID="{D141500B-412F-498A-B1FD-0435FB5632BA}" presName="boxAndChildren" presStyleCnt="0"/>
      <dgm:spPr/>
    </dgm:pt>
    <dgm:pt modelId="{FDA8B9A1-71DB-40C9-AC9C-9E04475F915F}" type="pres">
      <dgm:prSet presAssocID="{D141500B-412F-498A-B1FD-0435FB5632BA}" presName="parentTextBox" presStyleLbl="node1" presStyleIdx="0" presStyleCnt="3"/>
      <dgm:spPr/>
      <dgm:t>
        <a:bodyPr/>
        <a:lstStyle/>
        <a:p>
          <a:endParaRPr lang="en-US"/>
        </a:p>
      </dgm:t>
    </dgm:pt>
    <dgm:pt modelId="{53E69A4F-E5BF-49A5-9193-F4CAC77CBA6F}" type="pres">
      <dgm:prSet presAssocID="{D141500B-412F-498A-B1FD-0435FB5632BA}" presName="entireBox" presStyleLbl="node1" presStyleIdx="0" presStyleCnt="3"/>
      <dgm:spPr/>
      <dgm:t>
        <a:bodyPr/>
        <a:lstStyle/>
        <a:p>
          <a:endParaRPr lang="en-US"/>
        </a:p>
      </dgm:t>
    </dgm:pt>
    <dgm:pt modelId="{4E6541B0-9C24-403B-86C2-BB5C9887CB03}" type="pres">
      <dgm:prSet presAssocID="{D141500B-412F-498A-B1FD-0435FB5632BA}" presName="descendantBox" presStyleCnt="0"/>
      <dgm:spPr/>
    </dgm:pt>
    <dgm:pt modelId="{AD6285E6-223E-4E79-A73D-68B3572934A4}" type="pres">
      <dgm:prSet presAssocID="{D0A72827-1A4F-41A3-8135-772034B7D4B9}" presName="childTextBox" presStyleLbl="fg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B9C6EB-60EF-4650-A7C5-3AFF7DFFB539}" type="pres">
      <dgm:prSet presAssocID="{3649C036-9694-4AC6-B5F7-CFB2DE12AA11}" presName="childTextBox" presStyleLbl="fg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B7AC88-BA9C-4E84-ABD6-26E0DE281D19}" type="pres">
      <dgm:prSet presAssocID="{9720BAF6-AE65-4749-8A42-21EA08432847}" presName="sp" presStyleCnt="0"/>
      <dgm:spPr/>
    </dgm:pt>
    <dgm:pt modelId="{C023158E-8940-4E51-80A2-45C19F0D7F51}" type="pres">
      <dgm:prSet presAssocID="{9EC465B7-AE6B-4D18-87CF-F6BD7163FF43}" presName="arrowAndChildren" presStyleCnt="0"/>
      <dgm:spPr/>
    </dgm:pt>
    <dgm:pt modelId="{1674BE2E-B4B2-4BFD-AA91-B43F30CCBA2F}" type="pres">
      <dgm:prSet presAssocID="{9EC465B7-AE6B-4D18-87CF-F6BD7163FF43}" presName="parentTextArrow" presStyleLbl="node1" presStyleIdx="0" presStyleCnt="3"/>
      <dgm:spPr/>
      <dgm:t>
        <a:bodyPr/>
        <a:lstStyle/>
        <a:p>
          <a:endParaRPr lang="en-US"/>
        </a:p>
      </dgm:t>
    </dgm:pt>
    <dgm:pt modelId="{F4D20A6D-232F-4921-B939-78E0C35F8E47}" type="pres">
      <dgm:prSet presAssocID="{9EC465B7-AE6B-4D18-87CF-F6BD7163FF43}" presName="arrow" presStyleLbl="node1" presStyleIdx="1" presStyleCnt="3"/>
      <dgm:spPr/>
      <dgm:t>
        <a:bodyPr/>
        <a:lstStyle/>
        <a:p>
          <a:endParaRPr lang="en-US"/>
        </a:p>
      </dgm:t>
    </dgm:pt>
    <dgm:pt modelId="{60B26397-C9D6-49EF-8350-92858D068809}" type="pres">
      <dgm:prSet presAssocID="{9EC465B7-AE6B-4D18-87CF-F6BD7163FF43}" presName="descendantArrow" presStyleCnt="0"/>
      <dgm:spPr/>
    </dgm:pt>
    <dgm:pt modelId="{48B3D6C5-3290-4018-B778-94F62C91B756}" type="pres">
      <dgm:prSet presAssocID="{07D5B03B-0959-4FDE-8235-270C6ADC1EF8}" presName="childTextArrow" presStyleLbl="fg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DBA609-7CB4-48A8-821E-C899E5A4C99B}" type="pres">
      <dgm:prSet presAssocID="{3F6E8F12-0B19-45A0-B964-7F905A9F05DA}" presName="childTextArrow" presStyleLbl="fg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6A22B0-C27C-455D-8F7E-32CDE5C2D875}" type="pres">
      <dgm:prSet presAssocID="{7FC589DB-DD2F-4C11-8447-9DE72C4423AC}" presName="sp" presStyleCnt="0"/>
      <dgm:spPr/>
    </dgm:pt>
    <dgm:pt modelId="{17E456E9-6AFE-498F-990C-01FB72760D7E}" type="pres">
      <dgm:prSet presAssocID="{4828F0CE-2712-4867-AA2C-D936785B666F}" presName="arrowAndChildren" presStyleCnt="0"/>
      <dgm:spPr/>
    </dgm:pt>
    <dgm:pt modelId="{1E2B38FA-DAE3-488B-A84F-24B72B784CD8}" type="pres">
      <dgm:prSet presAssocID="{4828F0CE-2712-4867-AA2C-D936785B666F}" presName="parentTextArrow" presStyleLbl="node1" presStyleIdx="1" presStyleCnt="3"/>
      <dgm:spPr/>
      <dgm:t>
        <a:bodyPr/>
        <a:lstStyle/>
        <a:p>
          <a:endParaRPr lang="en-US"/>
        </a:p>
      </dgm:t>
    </dgm:pt>
    <dgm:pt modelId="{276FD0FA-8D9C-45E2-932C-CE1B30E0329F}" type="pres">
      <dgm:prSet presAssocID="{4828F0CE-2712-4867-AA2C-D936785B666F}" presName="arrow" presStyleLbl="node1" presStyleIdx="2" presStyleCnt="3"/>
      <dgm:spPr/>
      <dgm:t>
        <a:bodyPr/>
        <a:lstStyle/>
        <a:p>
          <a:endParaRPr lang="en-US"/>
        </a:p>
      </dgm:t>
    </dgm:pt>
    <dgm:pt modelId="{F72EC817-E478-4C72-8612-AB6FE26F94EE}" type="pres">
      <dgm:prSet presAssocID="{4828F0CE-2712-4867-AA2C-D936785B666F}" presName="descendantArrow" presStyleCnt="0"/>
      <dgm:spPr/>
    </dgm:pt>
    <dgm:pt modelId="{358D0B00-2736-4C87-B8FC-4A1DC106DC19}" type="pres">
      <dgm:prSet presAssocID="{A58697EB-5978-40FE-8EF8-29256D2F816E}" presName="childTextArrow" presStyleLbl="fg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7E89FA-69A5-48DA-9E9F-2C19D5C02846}" type="pres">
      <dgm:prSet presAssocID="{3C8C2EA6-FD28-4B45-B5E2-11E3D843B62A}" presName="childTextArrow" presStyleLbl="fg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CEACAB4-3669-4DE1-A430-CAD13A9D9F79}" type="presOf" srcId="{D141500B-412F-498A-B1FD-0435FB5632BA}" destId="{53E69A4F-E5BF-49A5-9193-F4CAC77CBA6F}" srcOrd="1" destOrd="0" presId="urn:microsoft.com/office/officeart/2005/8/layout/process4"/>
    <dgm:cxn modelId="{985E523B-1919-4E61-AAA6-69941D4C1460}" type="presOf" srcId="{3C8C2EA6-FD28-4B45-B5E2-11E3D843B62A}" destId="{C87E89FA-69A5-48DA-9E9F-2C19D5C02846}" srcOrd="0" destOrd="0" presId="urn:microsoft.com/office/officeart/2005/8/layout/process4"/>
    <dgm:cxn modelId="{C8A4369D-00D9-466D-B380-80DE75AB194B}" type="presOf" srcId="{07D5B03B-0959-4FDE-8235-270C6ADC1EF8}" destId="{48B3D6C5-3290-4018-B778-94F62C91B756}" srcOrd="0" destOrd="0" presId="urn:microsoft.com/office/officeart/2005/8/layout/process4"/>
    <dgm:cxn modelId="{7FDED504-BB81-4E3A-B821-62F5027E7FA6}" type="presOf" srcId="{3F6E8F12-0B19-45A0-B964-7F905A9F05DA}" destId="{1BDBA609-7CB4-48A8-821E-C899E5A4C99B}" srcOrd="0" destOrd="0" presId="urn:microsoft.com/office/officeart/2005/8/layout/process4"/>
    <dgm:cxn modelId="{7E45788E-D9C7-49F5-86A4-4F8658705166}" srcId="{02FD3B02-1A38-4D30-9492-D161197F8F14}" destId="{9EC465B7-AE6B-4D18-87CF-F6BD7163FF43}" srcOrd="1" destOrd="0" parTransId="{E2C11E70-3974-4953-A7A6-9B754DD0EAC5}" sibTransId="{9720BAF6-AE65-4749-8A42-21EA08432847}"/>
    <dgm:cxn modelId="{1F9C9C41-4C4F-4CD0-BF1B-E2CCE2AE7474}" srcId="{4828F0CE-2712-4867-AA2C-D936785B666F}" destId="{A58697EB-5978-40FE-8EF8-29256D2F816E}" srcOrd="0" destOrd="0" parTransId="{55628B14-82FA-4586-99BD-EDC3D2E24425}" sibTransId="{BA23CB37-C9A9-49BB-86FD-1811E901B623}"/>
    <dgm:cxn modelId="{A09A1F47-26A7-4353-BAF7-A1A49DA19A6E}" srcId="{02FD3B02-1A38-4D30-9492-D161197F8F14}" destId="{4828F0CE-2712-4867-AA2C-D936785B666F}" srcOrd="0" destOrd="0" parTransId="{F136FB9D-8C50-450B-B438-2E5336DA89B6}" sibTransId="{7FC589DB-DD2F-4C11-8447-9DE72C4423AC}"/>
    <dgm:cxn modelId="{466362C0-73EA-407A-AA84-7C9027FE3B37}" type="presOf" srcId="{02FD3B02-1A38-4D30-9492-D161197F8F14}" destId="{D3605D36-2CFB-45B4-A350-62266508C5A0}" srcOrd="0" destOrd="0" presId="urn:microsoft.com/office/officeart/2005/8/layout/process4"/>
    <dgm:cxn modelId="{38486892-BF66-4214-AB49-4311C123A1A6}" type="presOf" srcId="{9EC465B7-AE6B-4D18-87CF-F6BD7163FF43}" destId="{1674BE2E-B4B2-4BFD-AA91-B43F30CCBA2F}" srcOrd="0" destOrd="0" presId="urn:microsoft.com/office/officeart/2005/8/layout/process4"/>
    <dgm:cxn modelId="{AE559DF2-6952-4079-96AC-B600B6B6D066}" srcId="{D141500B-412F-498A-B1FD-0435FB5632BA}" destId="{D0A72827-1A4F-41A3-8135-772034B7D4B9}" srcOrd="0" destOrd="0" parTransId="{BCCFD2BF-3CED-4D6F-B40D-D469C7404028}" sibTransId="{9203671C-CF19-420D-ADDD-A0262FA7410D}"/>
    <dgm:cxn modelId="{2C658B2A-4F64-4FEF-BBE0-DFEEDCDD7524}" srcId="{D141500B-412F-498A-B1FD-0435FB5632BA}" destId="{3649C036-9694-4AC6-B5F7-CFB2DE12AA11}" srcOrd="1" destOrd="0" parTransId="{9E5B3DD0-D012-4764-890E-60C5220D769C}" sibTransId="{449D14A5-1D56-410E-A74C-60A3D5DB9E16}"/>
    <dgm:cxn modelId="{EA29CA4D-64BB-449E-A05F-14B0BD4F6C13}" type="presOf" srcId="{3649C036-9694-4AC6-B5F7-CFB2DE12AA11}" destId="{D7B9C6EB-60EF-4650-A7C5-3AFF7DFFB539}" srcOrd="0" destOrd="0" presId="urn:microsoft.com/office/officeart/2005/8/layout/process4"/>
    <dgm:cxn modelId="{EA51B207-1D3D-4FD2-A0D6-D49FFF33DC79}" type="presOf" srcId="{A58697EB-5978-40FE-8EF8-29256D2F816E}" destId="{358D0B00-2736-4C87-B8FC-4A1DC106DC19}" srcOrd="0" destOrd="0" presId="urn:microsoft.com/office/officeart/2005/8/layout/process4"/>
    <dgm:cxn modelId="{3F825CE0-ABFF-4330-B9BC-5D473DA83AF8}" type="presOf" srcId="{D0A72827-1A4F-41A3-8135-772034B7D4B9}" destId="{AD6285E6-223E-4E79-A73D-68B3572934A4}" srcOrd="0" destOrd="0" presId="urn:microsoft.com/office/officeart/2005/8/layout/process4"/>
    <dgm:cxn modelId="{BC47D623-A3B4-46D2-92EB-A87491CDF41E}" type="presOf" srcId="{9EC465B7-AE6B-4D18-87CF-F6BD7163FF43}" destId="{F4D20A6D-232F-4921-B939-78E0C35F8E47}" srcOrd="1" destOrd="0" presId="urn:microsoft.com/office/officeart/2005/8/layout/process4"/>
    <dgm:cxn modelId="{742ADE9A-64ED-4F09-82AE-A762826EC277}" type="presOf" srcId="{4828F0CE-2712-4867-AA2C-D936785B666F}" destId="{276FD0FA-8D9C-45E2-932C-CE1B30E0329F}" srcOrd="1" destOrd="0" presId="urn:microsoft.com/office/officeart/2005/8/layout/process4"/>
    <dgm:cxn modelId="{046D78CC-D493-4651-BA43-F99149E3CCE7}" type="presOf" srcId="{4828F0CE-2712-4867-AA2C-D936785B666F}" destId="{1E2B38FA-DAE3-488B-A84F-24B72B784CD8}" srcOrd="0" destOrd="0" presId="urn:microsoft.com/office/officeart/2005/8/layout/process4"/>
    <dgm:cxn modelId="{C85A9734-DD9D-4AB1-A9D4-48BDA160D0F2}" srcId="{4828F0CE-2712-4867-AA2C-D936785B666F}" destId="{3C8C2EA6-FD28-4B45-B5E2-11E3D843B62A}" srcOrd="1" destOrd="0" parTransId="{1172FD27-DD5E-4542-8BC5-BA3B3D36DE5D}" sibTransId="{451B1B57-DC0A-4C82-B216-6DBF8763ADD5}"/>
    <dgm:cxn modelId="{029B128F-FE9F-436D-91F5-602877C25B20}" srcId="{9EC465B7-AE6B-4D18-87CF-F6BD7163FF43}" destId="{07D5B03B-0959-4FDE-8235-270C6ADC1EF8}" srcOrd="0" destOrd="0" parTransId="{BD434AA5-52AD-486B-BC51-1AED7DEC674F}" sibTransId="{29961C9D-34BC-4818-AFE9-5423BB20C693}"/>
    <dgm:cxn modelId="{7926A16B-2468-4293-8B58-3D6BA5E13E7E}" srcId="{9EC465B7-AE6B-4D18-87CF-F6BD7163FF43}" destId="{3F6E8F12-0B19-45A0-B964-7F905A9F05DA}" srcOrd="1" destOrd="0" parTransId="{2C5C9943-AF42-4D26-A037-9009815C98B2}" sibTransId="{8559F75C-EE92-4A75-9822-B815BA7B5909}"/>
    <dgm:cxn modelId="{5502BDEB-B358-4075-A01E-BA52B6E05773}" type="presOf" srcId="{D141500B-412F-498A-B1FD-0435FB5632BA}" destId="{FDA8B9A1-71DB-40C9-AC9C-9E04475F915F}" srcOrd="0" destOrd="0" presId="urn:microsoft.com/office/officeart/2005/8/layout/process4"/>
    <dgm:cxn modelId="{76E97EA0-EFCE-410B-9DFE-0FA741E1D7BB}" srcId="{02FD3B02-1A38-4D30-9492-D161197F8F14}" destId="{D141500B-412F-498A-B1FD-0435FB5632BA}" srcOrd="2" destOrd="0" parTransId="{0A48C95C-66C8-48CE-B67D-EB4CE912E274}" sibTransId="{D4C06583-A0EF-4F15-8B77-31480C2B5150}"/>
    <dgm:cxn modelId="{1F34196A-22B4-42DB-B7F8-EC15B6901F3F}" type="presParOf" srcId="{D3605D36-2CFB-45B4-A350-62266508C5A0}" destId="{99B046F6-C2A4-40C0-A57B-56124C44A60F}" srcOrd="0" destOrd="0" presId="urn:microsoft.com/office/officeart/2005/8/layout/process4"/>
    <dgm:cxn modelId="{6813EBDD-232A-4634-BA43-D62C72C62743}" type="presParOf" srcId="{99B046F6-C2A4-40C0-A57B-56124C44A60F}" destId="{FDA8B9A1-71DB-40C9-AC9C-9E04475F915F}" srcOrd="0" destOrd="0" presId="urn:microsoft.com/office/officeart/2005/8/layout/process4"/>
    <dgm:cxn modelId="{E7BCF8EF-A73A-419D-A059-9E01B6E823F5}" type="presParOf" srcId="{99B046F6-C2A4-40C0-A57B-56124C44A60F}" destId="{53E69A4F-E5BF-49A5-9193-F4CAC77CBA6F}" srcOrd="1" destOrd="0" presId="urn:microsoft.com/office/officeart/2005/8/layout/process4"/>
    <dgm:cxn modelId="{9D226F84-3B58-4926-913F-7795C5D55FFF}" type="presParOf" srcId="{99B046F6-C2A4-40C0-A57B-56124C44A60F}" destId="{4E6541B0-9C24-403B-86C2-BB5C9887CB03}" srcOrd="2" destOrd="0" presId="urn:microsoft.com/office/officeart/2005/8/layout/process4"/>
    <dgm:cxn modelId="{0DD6161A-9AE9-44ED-86A2-DDF2FA3D8AC7}" type="presParOf" srcId="{4E6541B0-9C24-403B-86C2-BB5C9887CB03}" destId="{AD6285E6-223E-4E79-A73D-68B3572934A4}" srcOrd="0" destOrd="0" presId="urn:microsoft.com/office/officeart/2005/8/layout/process4"/>
    <dgm:cxn modelId="{68608287-BE99-438B-AE7B-15D402390507}" type="presParOf" srcId="{4E6541B0-9C24-403B-86C2-BB5C9887CB03}" destId="{D7B9C6EB-60EF-4650-A7C5-3AFF7DFFB539}" srcOrd="1" destOrd="0" presId="urn:microsoft.com/office/officeart/2005/8/layout/process4"/>
    <dgm:cxn modelId="{5E310CB3-5465-443F-9014-E0C4AD0201D1}" type="presParOf" srcId="{D3605D36-2CFB-45B4-A350-62266508C5A0}" destId="{89B7AC88-BA9C-4E84-ABD6-26E0DE281D19}" srcOrd="1" destOrd="0" presId="urn:microsoft.com/office/officeart/2005/8/layout/process4"/>
    <dgm:cxn modelId="{6CBA3276-4621-4131-8E06-1134919ACCEA}" type="presParOf" srcId="{D3605D36-2CFB-45B4-A350-62266508C5A0}" destId="{C023158E-8940-4E51-80A2-45C19F0D7F51}" srcOrd="2" destOrd="0" presId="urn:microsoft.com/office/officeart/2005/8/layout/process4"/>
    <dgm:cxn modelId="{EF368AEC-7C93-4F86-AAFC-C9942AC10D6C}" type="presParOf" srcId="{C023158E-8940-4E51-80A2-45C19F0D7F51}" destId="{1674BE2E-B4B2-4BFD-AA91-B43F30CCBA2F}" srcOrd="0" destOrd="0" presId="urn:microsoft.com/office/officeart/2005/8/layout/process4"/>
    <dgm:cxn modelId="{F97A4C7E-873C-4679-ADA5-111C239502E7}" type="presParOf" srcId="{C023158E-8940-4E51-80A2-45C19F0D7F51}" destId="{F4D20A6D-232F-4921-B939-78E0C35F8E47}" srcOrd="1" destOrd="0" presId="urn:microsoft.com/office/officeart/2005/8/layout/process4"/>
    <dgm:cxn modelId="{47FD3646-4966-4F6C-AE3B-2910F8F4C0E1}" type="presParOf" srcId="{C023158E-8940-4E51-80A2-45C19F0D7F51}" destId="{60B26397-C9D6-49EF-8350-92858D068809}" srcOrd="2" destOrd="0" presId="urn:microsoft.com/office/officeart/2005/8/layout/process4"/>
    <dgm:cxn modelId="{E597FA1C-8BB3-442E-9C7E-BA5E2D7E3DA9}" type="presParOf" srcId="{60B26397-C9D6-49EF-8350-92858D068809}" destId="{48B3D6C5-3290-4018-B778-94F62C91B756}" srcOrd="0" destOrd="0" presId="urn:microsoft.com/office/officeart/2005/8/layout/process4"/>
    <dgm:cxn modelId="{841A90D1-FBDA-46CF-9CD5-F4689EAE92A8}" type="presParOf" srcId="{60B26397-C9D6-49EF-8350-92858D068809}" destId="{1BDBA609-7CB4-48A8-821E-C899E5A4C99B}" srcOrd="1" destOrd="0" presId="urn:microsoft.com/office/officeart/2005/8/layout/process4"/>
    <dgm:cxn modelId="{BB1B6FA0-0451-4E1E-9CC8-1BAB3BC1E6DA}" type="presParOf" srcId="{D3605D36-2CFB-45B4-A350-62266508C5A0}" destId="{B86A22B0-C27C-455D-8F7E-32CDE5C2D875}" srcOrd="3" destOrd="0" presId="urn:microsoft.com/office/officeart/2005/8/layout/process4"/>
    <dgm:cxn modelId="{B19D98D1-5AD4-40A0-95BA-07951EEB2DA4}" type="presParOf" srcId="{D3605D36-2CFB-45B4-A350-62266508C5A0}" destId="{17E456E9-6AFE-498F-990C-01FB72760D7E}" srcOrd="4" destOrd="0" presId="urn:microsoft.com/office/officeart/2005/8/layout/process4"/>
    <dgm:cxn modelId="{4BDCC630-264A-4061-BBD6-D5CA4974A537}" type="presParOf" srcId="{17E456E9-6AFE-498F-990C-01FB72760D7E}" destId="{1E2B38FA-DAE3-488B-A84F-24B72B784CD8}" srcOrd="0" destOrd="0" presId="urn:microsoft.com/office/officeart/2005/8/layout/process4"/>
    <dgm:cxn modelId="{E2EE51D5-3377-4082-8C89-3BA35B90AF8C}" type="presParOf" srcId="{17E456E9-6AFE-498F-990C-01FB72760D7E}" destId="{276FD0FA-8D9C-45E2-932C-CE1B30E0329F}" srcOrd="1" destOrd="0" presId="urn:microsoft.com/office/officeart/2005/8/layout/process4"/>
    <dgm:cxn modelId="{ACBE11EB-6C8F-46DF-9288-3BA7433AC7FB}" type="presParOf" srcId="{17E456E9-6AFE-498F-990C-01FB72760D7E}" destId="{F72EC817-E478-4C72-8612-AB6FE26F94EE}" srcOrd="2" destOrd="0" presId="urn:microsoft.com/office/officeart/2005/8/layout/process4"/>
    <dgm:cxn modelId="{55AF8C24-FC18-463B-913B-8B48F10A3EE4}" type="presParOf" srcId="{F72EC817-E478-4C72-8612-AB6FE26F94EE}" destId="{358D0B00-2736-4C87-B8FC-4A1DC106DC19}" srcOrd="0" destOrd="0" presId="urn:microsoft.com/office/officeart/2005/8/layout/process4"/>
    <dgm:cxn modelId="{49181B79-90EE-40FB-9B66-67A5695109CC}" type="presParOf" srcId="{F72EC817-E478-4C72-8612-AB6FE26F94EE}" destId="{C87E89FA-69A5-48DA-9E9F-2C19D5C02846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B802AA4-1915-4941-9DB4-908F779BA859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22450E8-11DC-4A71-8ADC-1F92CB482C5D}">
      <dgm:prSet phldrT="[Text]"/>
      <dgm:spPr/>
      <dgm:t>
        <a:bodyPr/>
        <a:lstStyle/>
        <a:p>
          <a:r>
            <a:rPr lang="en-US" dirty="0" smtClean="0"/>
            <a:t>Stock parts</a:t>
          </a:r>
          <a:endParaRPr lang="en-US" dirty="0"/>
        </a:p>
      </dgm:t>
    </dgm:pt>
    <dgm:pt modelId="{04BADA2B-B97E-4024-B62E-CC97A641DF06}" type="parTrans" cxnId="{342FCF4E-70B8-4432-BF4A-6E5BBCE2B6E3}">
      <dgm:prSet/>
      <dgm:spPr/>
      <dgm:t>
        <a:bodyPr/>
        <a:lstStyle/>
        <a:p>
          <a:endParaRPr lang="en-US"/>
        </a:p>
      </dgm:t>
    </dgm:pt>
    <dgm:pt modelId="{C090C397-2CD8-4FB4-9841-AF7EFDDCDA5E}" type="sibTrans" cxnId="{342FCF4E-70B8-4432-BF4A-6E5BBCE2B6E3}">
      <dgm:prSet/>
      <dgm:spPr/>
      <dgm:t>
        <a:bodyPr/>
        <a:lstStyle/>
        <a:p>
          <a:endParaRPr lang="en-US"/>
        </a:p>
      </dgm:t>
    </dgm:pt>
    <dgm:pt modelId="{32D7BB4B-44D2-42F4-A9FF-28E8F41A934D}">
      <dgm:prSet phldrT="[Text]"/>
      <dgm:spPr/>
      <dgm:t>
        <a:bodyPr/>
        <a:lstStyle/>
        <a:p>
          <a:r>
            <a:rPr lang="en-US" dirty="0" smtClean="0"/>
            <a:t>Top off fuel</a:t>
          </a:r>
          <a:endParaRPr lang="en-US" dirty="0"/>
        </a:p>
      </dgm:t>
    </dgm:pt>
    <dgm:pt modelId="{619F4960-D9BF-4F92-BEC7-A406F2755DF8}" type="parTrans" cxnId="{FE295E47-DA2A-4008-86F6-A1425A2E237F}">
      <dgm:prSet/>
      <dgm:spPr/>
      <dgm:t>
        <a:bodyPr/>
        <a:lstStyle/>
        <a:p>
          <a:endParaRPr lang="en-US"/>
        </a:p>
      </dgm:t>
    </dgm:pt>
    <dgm:pt modelId="{022315FB-E734-4C38-8545-873FBF16E35D}" type="sibTrans" cxnId="{FE295E47-DA2A-4008-86F6-A1425A2E237F}">
      <dgm:prSet/>
      <dgm:spPr/>
      <dgm:t>
        <a:bodyPr/>
        <a:lstStyle/>
        <a:p>
          <a:endParaRPr lang="en-US"/>
        </a:p>
      </dgm:t>
    </dgm:pt>
    <dgm:pt modelId="{96EC095D-5824-4A9B-86A6-86A657AE6169}">
      <dgm:prSet phldrT="[Text]"/>
      <dgm:spPr/>
      <dgm:t>
        <a:bodyPr/>
        <a:lstStyle/>
        <a:p>
          <a:r>
            <a:rPr lang="en-US" dirty="0" smtClean="0"/>
            <a:t>Inform staff</a:t>
          </a:r>
          <a:endParaRPr lang="en-US" dirty="0"/>
        </a:p>
      </dgm:t>
    </dgm:pt>
    <dgm:pt modelId="{BA38D331-41DD-4CCE-BA08-50F174D2A583}" type="parTrans" cxnId="{FAF24CC7-E48D-4809-9082-150E8ED615BF}">
      <dgm:prSet/>
      <dgm:spPr/>
      <dgm:t>
        <a:bodyPr/>
        <a:lstStyle/>
        <a:p>
          <a:endParaRPr lang="en-US"/>
        </a:p>
      </dgm:t>
    </dgm:pt>
    <dgm:pt modelId="{62AAE31C-4505-4242-96ED-03C6B0D040A6}" type="sibTrans" cxnId="{FAF24CC7-E48D-4809-9082-150E8ED615BF}">
      <dgm:prSet/>
      <dgm:spPr/>
      <dgm:t>
        <a:bodyPr/>
        <a:lstStyle/>
        <a:p>
          <a:endParaRPr lang="en-US"/>
        </a:p>
      </dgm:t>
    </dgm:pt>
    <dgm:pt modelId="{7CC4E136-C319-4E56-B83A-A7F3580D00E7}">
      <dgm:prSet phldrT="[Text]"/>
      <dgm:spPr/>
      <dgm:t>
        <a:bodyPr/>
        <a:lstStyle/>
        <a:p>
          <a:r>
            <a:rPr lang="en-US" dirty="0" smtClean="0"/>
            <a:t>Plan response ready equipment</a:t>
          </a:r>
          <a:endParaRPr lang="en-US" dirty="0"/>
        </a:p>
      </dgm:t>
    </dgm:pt>
    <dgm:pt modelId="{8FD17B70-ADBD-4F21-86E2-E2277D18D2D9}" type="parTrans" cxnId="{F5B8B6A2-62A1-46C4-8AAB-4404712CA9A6}">
      <dgm:prSet/>
      <dgm:spPr/>
      <dgm:t>
        <a:bodyPr/>
        <a:lstStyle/>
        <a:p>
          <a:endParaRPr lang="en-US"/>
        </a:p>
      </dgm:t>
    </dgm:pt>
    <dgm:pt modelId="{1ED9164A-659D-4540-B9FC-704B4287E15F}" type="sibTrans" cxnId="{F5B8B6A2-62A1-46C4-8AAB-4404712CA9A6}">
      <dgm:prSet/>
      <dgm:spPr/>
      <dgm:t>
        <a:bodyPr/>
        <a:lstStyle/>
        <a:p>
          <a:endParaRPr lang="en-US"/>
        </a:p>
      </dgm:t>
    </dgm:pt>
    <dgm:pt modelId="{D76ADB49-F6FA-4496-8565-D2048E243630}">
      <dgm:prSet phldrT="[Text]"/>
      <dgm:spPr/>
      <dgm:t>
        <a:bodyPr/>
        <a:lstStyle/>
        <a:p>
          <a:r>
            <a:rPr lang="en-US" dirty="0" smtClean="0"/>
            <a:t>Stock chemicals</a:t>
          </a:r>
          <a:endParaRPr lang="en-US" dirty="0"/>
        </a:p>
      </dgm:t>
    </dgm:pt>
    <dgm:pt modelId="{313189CA-9B95-4C9B-9834-D74085D05071}" type="parTrans" cxnId="{7821A664-63A0-4610-B091-E62CED5698D5}">
      <dgm:prSet/>
      <dgm:spPr/>
      <dgm:t>
        <a:bodyPr/>
        <a:lstStyle/>
        <a:p>
          <a:endParaRPr lang="en-US"/>
        </a:p>
      </dgm:t>
    </dgm:pt>
    <dgm:pt modelId="{A0BEC010-820F-4A83-B13D-85270558CB2C}" type="sibTrans" cxnId="{7821A664-63A0-4610-B091-E62CED5698D5}">
      <dgm:prSet/>
      <dgm:spPr/>
      <dgm:t>
        <a:bodyPr/>
        <a:lstStyle/>
        <a:p>
          <a:endParaRPr lang="en-US"/>
        </a:p>
      </dgm:t>
    </dgm:pt>
    <dgm:pt modelId="{83AB38A3-F4FF-4348-AF08-FE9DAF987B72}" type="pres">
      <dgm:prSet presAssocID="{2B802AA4-1915-4941-9DB4-908F779BA85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2568369-1538-4521-AABD-B151BE46300D}" type="pres">
      <dgm:prSet presAssocID="{2B802AA4-1915-4941-9DB4-908F779BA859}" presName="cycle" presStyleCnt="0"/>
      <dgm:spPr/>
    </dgm:pt>
    <dgm:pt modelId="{C1E3D79A-953B-42CE-AD46-85F6E8CF0E8A}" type="pres">
      <dgm:prSet presAssocID="{C22450E8-11DC-4A71-8ADC-1F92CB482C5D}" presName="nodeFirs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C2E486-C902-49F0-8554-5E096BECC8FA}" type="pres">
      <dgm:prSet presAssocID="{C090C397-2CD8-4FB4-9841-AF7EFDDCDA5E}" presName="sibTransFirstNode" presStyleLbl="bgShp" presStyleIdx="0" presStyleCnt="1"/>
      <dgm:spPr/>
      <dgm:t>
        <a:bodyPr/>
        <a:lstStyle/>
        <a:p>
          <a:endParaRPr lang="en-US"/>
        </a:p>
      </dgm:t>
    </dgm:pt>
    <dgm:pt modelId="{BCE0D6B9-3CF5-430E-B2EC-854E0FE56230}" type="pres">
      <dgm:prSet presAssocID="{32D7BB4B-44D2-42F4-A9FF-28E8F41A934D}" presName="nodeFollowingNodes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B0A074-BE6E-4419-9AE0-7E670E29B37C}" type="pres">
      <dgm:prSet presAssocID="{96EC095D-5824-4A9B-86A6-86A657AE6169}" presName="nodeFollowingNodes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7052C0-10E7-42B4-A3E2-77E289B200F3}" type="pres">
      <dgm:prSet presAssocID="{7CC4E136-C319-4E56-B83A-A7F3580D00E7}" presName="nodeFollowingNodes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EFFCCB-8CA0-4217-874A-99F52C76A5B5}" type="pres">
      <dgm:prSet presAssocID="{D76ADB49-F6FA-4496-8565-D2048E243630}" presName="nodeFollowingNodes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66E90F2-896F-4030-A22B-FCCB0F63AB44}" type="presOf" srcId="{D76ADB49-F6FA-4496-8565-D2048E243630}" destId="{E9EFFCCB-8CA0-4217-874A-99F52C76A5B5}" srcOrd="0" destOrd="0" presId="urn:microsoft.com/office/officeart/2005/8/layout/cycle3"/>
    <dgm:cxn modelId="{F5B8B6A2-62A1-46C4-8AAB-4404712CA9A6}" srcId="{2B802AA4-1915-4941-9DB4-908F779BA859}" destId="{7CC4E136-C319-4E56-B83A-A7F3580D00E7}" srcOrd="3" destOrd="0" parTransId="{8FD17B70-ADBD-4F21-86E2-E2277D18D2D9}" sibTransId="{1ED9164A-659D-4540-B9FC-704B4287E15F}"/>
    <dgm:cxn modelId="{BF75D15F-DEF6-4BD2-9E9A-2CAECBA1E33B}" type="presOf" srcId="{C22450E8-11DC-4A71-8ADC-1F92CB482C5D}" destId="{C1E3D79A-953B-42CE-AD46-85F6E8CF0E8A}" srcOrd="0" destOrd="0" presId="urn:microsoft.com/office/officeart/2005/8/layout/cycle3"/>
    <dgm:cxn modelId="{417A035F-A947-4C4D-A6B7-50F1EBC76BA1}" type="presOf" srcId="{7CC4E136-C319-4E56-B83A-A7F3580D00E7}" destId="{927052C0-10E7-42B4-A3E2-77E289B200F3}" srcOrd="0" destOrd="0" presId="urn:microsoft.com/office/officeart/2005/8/layout/cycle3"/>
    <dgm:cxn modelId="{FE295E47-DA2A-4008-86F6-A1425A2E237F}" srcId="{2B802AA4-1915-4941-9DB4-908F779BA859}" destId="{32D7BB4B-44D2-42F4-A9FF-28E8F41A934D}" srcOrd="1" destOrd="0" parTransId="{619F4960-D9BF-4F92-BEC7-A406F2755DF8}" sibTransId="{022315FB-E734-4C38-8545-873FBF16E35D}"/>
    <dgm:cxn modelId="{3D8B8354-CB6C-450F-AFEF-DCA2EC41F613}" type="presOf" srcId="{32D7BB4B-44D2-42F4-A9FF-28E8F41A934D}" destId="{BCE0D6B9-3CF5-430E-B2EC-854E0FE56230}" srcOrd="0" destOrd="0" presId="urn:microsoft.com/office/officeart/2005/8/layout/cycle3"/>
    <dgm:cxn modelId="{FAF24CC7-E48D-4809-9082-150E8ED615BF}" srcId="{2B802AA4-1915-4941-9DB4-908F779BA859}" destId="{96EC095D-5824-4A9B-86A6-86A657AE6169}" srcOrd="2" destOrd="0" parTransId="{BA38D331-41DD-4CCE-BA08-50F174D2A583}" sibTransId="{62AAE31C-4505-4242-96ED-03C6B0D040A6}"/>
    <dgm:cxn modelId="{7821A664-63A0-4610-B091-E62CED5698D5}" srcId="{2B802AA4-1915-4941-9DB4-908F779BA859}" destId="{D76ADB49-F6FA-4496-8565-D2048E243630}" srcOrd="4" destOrd="0" parTransId="{313189CA-9B95-4C9B-9834-D74085D05071}" sibTransId="{A0BEC010-820F-4A83-B13D-85270558CB2C}"/>
    <dgm:cxn modelId="{A722D903-2067-4158-A15F-456887A10CDC}" type="presOf" srcId="{C090C397-2CD8-4FB4-9841-AF7EFDDCDA5E}" destId="{7BC2E486-C902-49F0-8554-5E096BECC8FA}" srcOrd="0" destOrd="0" presId="urn:microsoft.com/office/officeart/2005/8/layout/cycle3"/>
    <dgm:cxn modelId="{342FCF4E-70B8-4432-BF4A-6E5BBCE2B6E3}" srcId="{2B802AA4-1915-4941-9DB4-908F779BA859}" destId="{C22450E8-11DC-4A71-8ADC-1F92CB482C5D}" srcOrd="0" destOrd="0" parTransId="{04BADA2B-B97E-4024-B62E-CC97A641DF06}" sibTransId="{C090C397-2CD8-4FB4-9841-AF7EFDDCDA5E}"/>
    <dgm:cxn modelId="{D9145812-9A09-4D31-9B6C-E662F471A105}" type="presOf" srcId="{2B802AA4-1915-4941-9DB4-908F779BA859}" destId="{83AB38A3-F4FF-4348-AF08-FE9DAF987B72}" srcOrd="0" destOrd="0" presId="urn:microsoft.com/office/officeart/2005/8/layout/cycle3"/>
    <dgm:cxn modelId="{A3527590-0A46-4412-9AB2-C619B94007D0}" type="presOf" srcId="{96EC095D-5824-4A9B-86A6-86A657AE6169}" destId="{7AB0A074-BE6E-4419-9AE0-7E670E29B37C}" srcOrd="0" destOrd="0" presId="urn:microsoft.com/office/officeart/2005/8/layout/cycle3"/>
    <dgm:cxn modelId="{986D5953-96A9-4BC5-BC02-F39242F291B1}" type="presParOf" srcId="{83AB38A3-F4FF-4348-AF08-FE9DAF987B72}" destId="{A2568369-1538-4521-AABD-B151BE46300D}" srcOrd="0" destOrd="0" presId="urn:microsoft.com/office/officeart/2005/8/layout/cycle3"/>
    <dgm:cxn modelId="{270EE35E-BA5A-4AFD-A52C-0311EEB2DDB4}" type="presParOf" srcId="{A2568369-1538-4521-AABD-B151BE46300D}" destId="{C1E3D79A-953B-42CE-AD46-85F6E8CF0E8A}" srcOrd="0" destOrd="0" presId="urn:microsoft.com/office/officeart/2005/8/layout/cycle3"/>
    <dgm:cxn modelId="{100C9F23-22B8-49F3-9F6B-ADF743DFA93E}" type="presParOf" srcId="{A2568369-1538-4521-AABD-B151BE46300D}" destId="{7BC2E486-C902-49F0-8554-5E096BECC8FA}" srcOrd="1" destOrd="0" presId="urn:microsoft.com/office/officeart/2005/8/layout/cycle3"/>
    <dgm:cxn modelId="{6A460394-1601-4C58-8FFC-7AF6FE255795}" type="presParOf" srcId="{A2568369-1538-4521-AABD-B151BE46300D}" destId="{BCE0D6B9-3CF5-430E-B2EC-854E0FE56230}" srcOrd="2" destOrd="0" presId="urn:microsoft.com/office/officeart/2005/8/layout/cycle3"/>
    <dgm:cxn modelId="{234E05CA-2E92-45EF-B6E0-9465A9C54677}" type="presParOf" srcId="{A2568369-1538-4521-AABD-B151BE46300D}" destId="{7AB0A074-BE6E-4419-9AE0-7E670E29B37C}" srcOrd="3" destOrd="0" presId="urn:microsoft.com/office/officeart/2005/8/layout/cycle3"/>
    <dgm:cxn modelId="{B108FBDC-D797-46D7-8498-25FF09D2D6BF}" type="presParOf" srcId="{A2568369-1538-4521-AABD-B151BE46300D}" destId="{927052C0-10E7-42B4-A3E2-77E289B200F3}" srcOrd="4" destOrd="0" presId="urn:microsoft.com/office/officeart/2005/8/layout/cycle3"/>
    <dgm:cxn modelId="{3966CA9D-071E-4EEF-BD02-C5685B6ABCCA}" type="presParOf" srcId="{A2568369-1538-4521-AABD-B151BE46300D}" destId="{E9EFFCCB-8CA0-4217-874A-99F52C76A5B5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F109509-446A-4CF8-8DEA-0A5A1DC5D464}" type="doc">
      <dgm:prSet loTypeId="urn:microsoft.com/office/officeart/2005/8/layout/b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0F982F2-B76F-4D55-9B4A-5F64C34DE486}">
      <dgm:prSet phldrT="[Text]"/>
      <dgm:spPr/>
      <dgm:t>
        <a:bodyPr/>
        <a:lstStyle/>
        <a:p>
          <a:r>
            <a:rPr lang="en-US" dirty="0" smtClean="0"/>
            <a:t>Salt, chloride &amp; organics </a:t>
          </a:r>
          <a:endParaRPr lang="en-US" dirty="0"/>
        </a:p>
      </dgm:t>
    </dgm:pt>
    <dgm:pt modelId="{E2D1A3A6-1B4D-40F7-939F-63D2606FA3E8}" type="parTrans" cxnId="{BBFFE507-CCBE-4F4D-9157-B8A4DDF08406}">
      <dgm:prSet/>
      <dgm:spPr/>
      <dgm:t>
        <a:bodyPr/>
        <a:lstStyle/>
        <a:p>
          <a:endParaRPr lang="en-US"/>
        </a:p>
      </dgm:t>
    </dgm:pt>
    <dgm:pt modelId="{4526C37D-F585-4CE5-9A77-6C1C0ADAB9FA}" type="sibTrans" cxnId="{BBFFE507-CCBE-4F4D-9157-B8A4DDF08406}">
      <dgm:prSet/>
      <dgm:spPr/>
      <dgm:t>
        <a:bodyPr/>
        <a:lstStyle/>
        <a:p>
          <a:endParaRPr lang="en-US"/>
        </a:p>
      </dgm:t>
    </dgm:pt>
    <dgm:pt modelId="{CE23F674-7831-4BF4-82F8-5E1AB8502159}">
      <dgm:prSet phldrT="[Text]"/>
      <dgm:spPr/>
      <dgm:t>
        <a:bodyPr/>
        <a:lstStyle/>
        <a:p>
          <a:r>
            <a:rPr lang="en-US" dirty="0" smtClean="0"/>
            <a:t>fuel</a:t>
          </a:r>
          <a:endParaRPr lang="en-US" dirty="0"/>
        </a:p>
      </dgm:t>
    </dgm:pt>
    <dgm:pt modelId="{72556A27-0111-4962-BAC3-89FF5210AB09}" type="parTrans" cxnId="{8C31D809-AB40-465A-8B37-9D06427509FD}">
      <dgm:prSet/>
      <dgm:spPr/>
      <dgm:t>
        <a:bodyPr/>
        <a:lstStyle/>
        <a:p>
          <a:endParaRPr lang="en-US"/>
        </a:p>
      </dgm:t>
    </dgm:pt>
    <dgm:pt modelId="{FEE0AD15-9001-4891-A64C-E680F8065BF4}" type="sibTrans" cxnId="{8C31D809-AB40-465A-8B37-9D06427509FD}">
      <dgm:prSet/>
      <dgm:spPr/>
      <dgm:t>
        <a:bodyPr/>
        <a:lstStyle/>
        <a:p>
          <a:endParaRPr lang="en-US"/>
        </a:p>
      </dgm:t>
    </dgm:pt>
    <dgm:pt modelId="{2CCB3347-683C-4EA9-ABED-35D2133EEE56}">
      <dgm:prSet phldrT="[Text]"/>
      <dgm:spPr/>
      <dgm:t>
        <a:bodyPr/>
        <a:lstStyle/>
        <a:p>
          <a:r>
            <a:rPr lang="en-US" dirty="0" smtClean="0"/>
            <a:t>Washer fluid and oils</a:t>
          </a:r>
          <a:endParaRPr lang="en-US" dirty="0"/>
        </a:p>
      </dgm:t>
    </dgm:pt>
    <dgm:pt modelId="{ABAFB17B-9CA6-47C1-81D0-C30AF15E865B}" type="parTrans" cxnId="{D3077A05-8B7C-4AD9-9E98-164FC3459BFC}">
      <dgm:prSet/>
      <dgm:spPr/>
      <dgm:t>
        <a:bodyPr/>
        <a:lstStyle/>
        <a:p>
          <a:endParaRPr lang="en-US"/>
        </a:p>
      </dgm:t>
    </dgm:pt>
    <dgm:pt modelId="{41102B7D-B6CD-4DA8-B70F-14E5FAA6F0D7}" type="sibTrans" cxnId="{D3077A05-8B7C-4AD9-9E98-164FC3459BFC}">
      <dgm:prSet/>
      <dgm:spPr/>
      <dgm:t>
        <a:bodyPr/>
        <a:lstStyle/>
        <a:p>
          <a:endParaRPr lang="en-US"/>
        </a:p>
      </dgm:t>
    </dgm:pt>
    <dgm:pt modelId="{4575AA95-4DE3-445F-B9CA-E6FE7BE73565}">
      <dgm:prSet phldrT="[Text]"/>
      <dgm:spPr/>
      <dgm:t>
        <a:bodyPr/>
        <a:lstStyle/>
        <a:p>
          <a:r>
            <a:rPr lang="en-US" dirty="0" smtClean="0"/>
            <a:t>Auger motors, wire harness</a:t>
          </a:r>
          <a:endParaRPr lang="en-US" dirty="0"/>
        </a:p>
      </dgm:t>
    </dgm:pt>
    <dgm:pt modelId="{07DEF73C-7E8B-417E-BC4A-D9AA9724B3F1}" type="parTrans" cxnId="{EABA057A-5F40-4ED3-90AB-0D2D085CBAB6}">
      <dgm:prSet/>
      <dgm:spPr/>
      <dgm:t>
        <a:bodyPr/>
        <a:lstStyle/>
        <a:p>
          <a:endParaRPr lang="en-US"/>
        </a:p>
      </dgm:t>
    </dgm:pt>
    <dgm:pt modelId="{CC4CCCA3-B4D7-4C42-9121-61A9FB4DB414}" type="sibTrans" cxnId="{EABA057A-5F40-4ED3-90AB-0D2D085CBAB6}">
      <dgm:prSet/>
      <dgm:spPr/>
      <dgm:t>
        <a:bodyPr/>
        <a:lstStyle/>
        <a:p>
          <a:endParaRPr lang="en-US"/>
        </a:p>
      </dgm:t>
    </dgm:pt>
    <dgm:pt modelId="{6040C171-D241-4EBB-9AA5-7E8CE6CD3406}">
      <dgm:prSet phldrT="[Text]"/>
      <dgm:spPr/>
      <dgm:t>
        <a:bodyPr/>
        <a:lstStyle/>
        <a:p>
          <a:r>
            <a:rPr lang="en-US" dirty="0" smtClean="0"/>
            <a:t>Air filters for blowing snow</a:t>
          </a:r>
          <a:endParaRPr lang="en-US" dirty="0"/>
        </a:p>
      </dgm:t>
    </dgm:pt>
    <dgm:pt modelId="{8A5E0ED9-F537-480E-8B4F-F4238D4594B4}" type="parTrans" cxnId="{947C1E73-836C-4675-8F2A-6348FFEC0E29}">
      <dgm:prSet/>
      <dgm:spPr/>
      <dgm:t>
        <a:bodyPr/>
        <a:lstStyle/>
        <a:p>
          <a:endParaRPr lang="en-US"/>
        </a:p>
      </dgm:t>
    </dgm:pt>
    <dgm:pt modelId="{8A4C8DD0-86B9-4F48-9DF7-6DFA6744D7AF}" type="sibTrans" cxnId="{947C1E73-836C-4675-8F2A-6348FFEC0E29}">
      <dgm:prSet/>
      <dgm:spPr/>
      <dgm:t>
        <a:bodyPr/>
        <a:lstStyle/>
        <a:p>
          <a:endParaRPr lang="en-US"/>
        </a:p>
      </dgm:t>
    </dgm:pt>
    <dgm:pt modelId="{7A763926-D81C-40BE-A82F-6C8FE3D316A0}">
      <dgm:prSet phldrT="[Text]"/>
      <dgm:spPr/>
      <dgm:t>
        <a:bodyPr/>
        <a:lstStyle/>
        <a:p>
          <a:r>
            <a:rPr lang="en-US" dirty="0" smtClean="0"/>
            <a:t> Wiper motors, blades and mailbox supplies</a:t>
          </a:r>
          <a:endParaRPr lang="en-US" dirty="0"/>
        </a:p>
      </dgm:t>
    </dgm:pt>
    <dgm:pt modelId="{69CDF559-B1FF-435D-80FC-6C888E3ACFFE}" type="parTrans" cxnId="{456A3DE5-5C9E-4E1E-B3EF-D712777310CF}">
      <dgm:prSet/>
      <dgm:spPr/>
      <dgm:t>
        <a:bodyPr/>
        <a:lstStyle/>
        <a:p>
          <a:endParaRPr lang="en-US"/>
        </a:p>
      </dgm:t>
    </dgm:pt>
    <dgm:pt modelId="{98E00D63-C4B6-4F22-AEA7-AF529C9AEB1C}" type="sibTrans" cxnId="{456A3DE5-5C9E-4E1E-B3EF-D712777310CF}">
      <dgm:prSet/>
      <dgm:spPr/>
      <dgm:t>
        <a:bodyPr/>
        <a:lstStyle/>
        <a:p>
          <a:endParaRPr lang="en-US"/>
        </a:p>
      </dgm:t>
    </dgm:pt>
    <dgm:pt modelId="{A57ED7CF-05DF-45BB-9394-B1F8D99E60FF}">
      <dgm:prSet phldrT="[Text]"/>
      <dgm:spPr/>
      <dgm:t>
        <a:bodyPr/>
        <a:lstStyle/>
        <a:p>
          <a:r>
            <a:rPr lang="en-US" dirty="0" smtClean="0"/>
            <a:t>Mount anti-icing equipment</a:t>
          </a:r>
          <a:endParaRPr lang="en-US" dirty="0"/>
        </a:p>
      </dgm:t>
    </dgm:pt>
    <dgm:pt modelId="{1A2D5F67-23F6-4F6D-A7D1-3C2D77EDA801}" type="parTrans" cxnId="{F16BC017-6A51-41D0-95F6-FE279828E37B}">
      <dgm:prSet/>
      <dgm:spPr/>
      <dgm:t>
        <a:bodyPr/>
        <a:lstStyle/>
        <a:p>
          <a:endParaRPr lang="en-US"/>
        </a:p>
      </dgm:t>
    </dgm:pt>
    <dgm:pt modelId="{98F72917-9DD2-478A-A34D-A8734C8FADEA}" type="sibTrans" cxnId="{F16BC017-6A51-41D0-95F6-FE279828E37B}">
      <dgm:prSet/>
      <dgm:spPr/>
      <dgm:t>
        <a:bodyPr/>
        <a:lstStyle/>
        <a:p>
          <a:endParaRPr lang="en-US"/>
        </a:p>
      </dgm:t>
    </dgm:pt>
    <dgm:pt modelId="{22249100-0524-4DD3-BD47-8B0F46380DFE}">
      <dgm:prSet phldrT="[Text]"/>
      <dgm:spPr/>
      <dgm:t>
        <a:bodyPr/>
        <a:lstStyle/>
        <a:p>
          <a:r>
            <a:rPr lang="en-US" dirty="0" smtClean="0"/>
            <a:t>Ready additional equipment</a:t>
          </a:r>
          <a:endParaRPr lang="en-US" dirty="0"/>
        </a:p>
      </dgm:t>
    </dgm:pt>
    <dgm:pt modelId="{D5E15963-16C2-4F1E-8336-12D36A380BF6}" type="parTrans" cxnId="{222D2B20-E06A-4908-B34F-6D3A9E651BA4}">
      <dgm:prSet/>
      <dgm:spPr/>
      <dgm:t>
        <a:bodyPr/>
        <a:lstStyle/>
        <a:p>
          <a:endParaRPr lang="en-US"/>
        </a:p>
      </dgm:t>
    </dgm:pt>
    <dgm:pt modelId="{8976459A-F708-4E44-906A-04D4A30D0982}" type="sibTrans" cxnId="{222D2B20-E06A-4908-B34F-6D3A9E651BA4}">
      <dgm:prSet/>
      <dgm:spPr/>
      <dgm:t>
        <a:bodyPr/>
        <a:lstStyle/>
        <a:p>
          <a:endParaRPr lang="en-US"/>
        </a:p>
      </dgm:t>
    </dgm:pt>
    <dgm:pt modelId="{82D1FCE4-4635-4C53-9185-03494B02463D}">
      <dgm:prSet phldrT="[Text]"/>
      <dgm:spPr/>
      <dgm:t>
        <a:bodyPr/>
        <a:lstStyle/>
        <a:p>
          <a:r>
            <a:rPr lang="en-US" dirty="0" smtClean="0"/>
            <a:t>Make brine and blend</a:t>
          </a:r>
          <a:endParaRPr lang="en-US" dirty="0"/>
        </a:p>
      </dgm:t>
    </dgm:pt>
    <dgm:pt modelId="{134F2657-F15D-4A78-810B-7DD38BEB4961}" type="parTrans" cxnId="{B5739CB3-47B7-4015-936C-FFECB2308CEE}">
      <dgm:prSet/>
      <dgm:spPr/>
      <dgm:t>
        <a:bodyPr/>
        <a:lstStyle/>
        <a:p>
          <a:endParaRPr lang="en-US"/>
        </a:p>
      </dgm:t>
    </dgm:pt>
    <dgm:pt modelId="{2F4B60B2-9047-4FF3-9983-CF5F7C45387B}" type="sibTrans" cxnId="{B5739CB3-47B7-4015-936C-FFECB2308CEE}">
      <dgm:prSet/>
      <dgm:spPr/>
      <dgm:t>
        <a:bodyPr/>
        <a:lstStyle/>
        <a:p>
          <a:endParaRPr lang="en-US"/>
        </a:p>
      </dgm:t>
    </dgm:pt>
    <dgm:pt modelId="{5ED6BF37-8CD9-49E4-AF44-46FD73B39A4E}" type="pres">
      <dgm:prSet presAssocID="{4F109509-446A-4CF8-8DEA-0A5A1DC5D464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9797D65B-EBF9-4976-A43C-B4DD73AA8F59}" type="pres">
      <dgm:prSet presAssocID="{90F982F2-B76F-4D55-9B4A-5F64C34DE486}" presName="compNode" presStyleCnt="0"/>
      <dgm:spPr/>
    </dgm:pt>
    <dgm:pt modelId="{A9846E66-4C8F-42EB-99B8-C2FC13E54CFD}" type="pres">
      <dgm:prSet presAssocID="{90F982F2-B76F-4D55-9B4A-5F64C34DE486}" presName="dummyConnPt" presStyleCnt="0"/>
      <dgm:spPr/>
    </dgm:pt>
    <dgm:pt modelId="{7BDAAEB4-82BA-4FBC-AF67-CB3E357F8238}" type="pres">
      <dgm:prSet presAssocID="{90F982F2-B76F-4D55-9B4A-5F64C34DE486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BBA074-DA9F-4380-885A-95288482971C}" type="pres">
      <dgm:prSet presAssocID="{4526C37D-F585-4CE5-9A77-6C1C0ADAB9FA}" presName="sibTrans" presStyleLbl="bgSibTrans2D1" presStyleIdx="0" presStyleCnt="8"/>
      <dgm:spPr/>
      <dgm:t>
        <a:bodyPr/>
        <a:lstStyle/>
        <a:p>
          <a:endParaRPr lang="en-US"/>
        </a:p>
      </dgm:t>
    </dgm:pt>
    <dgm:pt modelId="{5D09580C-A94E-4CEA-A0A7-31B6E8B086FC}" type="pres">
      <dgm:prSet presAssocID="{CE23F674-7831-4BF4-82F8-5E1AB8502159}" presName="compNode" presStyleCnt="0"/>
      <dgm:spPr/>
    </dgm:pt>
    <dgm:pt modelId="{99CB36EC-3AAA-489D-A6D0-0FF50810E877}" type="pres">
      <dgm:prSet presAssocID="{CE23F674-7831-4BF4-82F8-5E1AB8502159}" presName="dummyConnPt" presStyleCnt="0"/>
      <dgm:spPr/>
    </dgm:pt>
    <dgm:pt modelId="{87D07635-3050-49A8-9F2D-5B4B11B51694}" type="pres">
      <dgm:prSet presAssocID="{CE23F674-7831-4BF4-82F8-5E1AB8502159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4BE199-43E2-4DCC-8D05-2EF955BE1005}" type="pres">
      <dgm:prSet presAssocID="{FEE0AD15-9001-4891-A64C-E680F8065BF4}" presName="sibTrans" presStyleLbl="bgSibTrans2D1" presStyleIdx="1" presStyleCnt="8"/>
      <dgm:spPr/>
      <dgm:t>
        <a:bodyPr/>
        <a:lstStyle/>
        <a:p>
          <a:endParaRPr lang="en-US"/>
        </a:p>
      </dgm:t>
    </dgm:pt>
    <dgm:pt modelId="{2805FC72-F118-425F-8F8A-5A55C56BE5B8}" type="pres">
      <dgm:prSet presAssocID="{2CCB3347-683C-4EA9-ABED-35D2133EEE56}" presName="compNode" presStyleCnt="0"/>
      <dgm:spPr/>
    </dgm:pt>
    <dgm:pt modelId="{72E21A85-DC2C-4897-8010-92CAD22A4C6D}" type="pres">
      <dgm:prSet presAssocID="{2CCB3347-683C-4EA9-ABED-35D2133EEE56}" presName="dummyConnPt" presStyleCnt="0"/>
      <dgm:spPr/>
    </dgm:pt>
    <dgm:pt modelId="{5938B60D-19EC-4E63-9F90-CF029CD3A914}" type="pres">
      <dgm:prSet presAssocID="{2CCB3347-683C-4EA9-ABED-35D2133EEE56}" presName="node" presStyleLbl="node1" presStyleIdx="2" presStyleCnt="9" custLinFactNeighborX="1516" custLinFactNeighborY="-336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9A34AF-80FE-4094-8D05-8BAA9B718E0E}" type="pres">
      <dgm:prSet presAssocID="{41102B7D-B6CD-4DA8-B70F-14E5FAA6F0D7}" presName="sibTrans" presStyleLbl="bgSibTrans2D1" presStyleIdx="2" presStyleCnt="8"/>
      <dgm:spPr/>
      <dgm:t>
        <a:bodyPr/>
        <a:lstStyle/>
        <a:p>
          <a:endParaRPr lang="en-US"/>
        </a:p>
      </dgm:t>
    </dgm:pt>
    <dgm:pt modelId="{E223922B-BEDD-407F-91A7-7604A689116B}" type="pres">
      <dgm:prSet presAssocID="{4575AA95-4DE3-445F-B9CA-E6FE7BE73565}" presName="compNode" presStyleCnt="0"/>
      <dgm:spPr/>
    </dgm:pt>
    <dgm:pt modelId="{CE2AD3F8-09C7-4D54-9FBE-B5C2A1D8B4F6}" type="pres">
      <dgm:prSet presAssocID="{4575AA95-4DE3-445F-B9CA-E6FE7BE73565}" presName="dummyConnPt" presStyleCnt="0"/>
      <dgm:spPr/>
    </dgm:pt>
    <dgm:pt modelId="{8DD25C15-F7E8-4582-9A0E-0333C029F152}" type="pres">
      <dgm:prSet presAssocID="{4575AA95-4DE3-445F-B9CA-E6FE7BE73565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6FC0E9-6C1B-4860-9171-10B056B6FE79}" type="pres">
      <dgm:prSet presAssocID="{CC4CCCA3-B4D7-4C42-9121-61A9FB4DB414}" presName="sibTrans" presStyleLbl="bgSibTrans2D1" presStyleIdx="3" presStyleCnt="8"/>
      <dgm:spPr/>
      <dgm:t>
        <a:bodyPr/>
        <a:lstStyle/>
        <a:p>
          <a:endParaRPr lang="en-US"/>
        </a:p>
      </dgm:t>
    </dgm:pt>
    <dgm:pt modelId="{98FD620C-8476-410F-9014-A2596BB48445}" type="pres">
      <dgm:prSet presAssocID="{6040C171-D241-4EBB-9AA5-7E8CE6CD3406}" presName="compNode" presStyleCnt="0"/>
      <dgm:spPr/>
    </dgm:pt>
    <dgm:pt modelId="{FC59B871-2FAF-4D31-B314-6DB8E10A89B9}" type="pres">
      <dgm:prSet presAssocID="{6040C171-D241-4EBB-9AA5-7E8CE6CD3406}" presName="dummyConnPt" presStyleCnt="0"/>
      <dgm:spPr/>
    </dgm:pt>
    <dgm:pt modelId="{40912767-DC44-4FC1-9CA8-93FBBC1F3163}" type="pres">
      <dgm:prSet presAssocID="{6040C171-D241-4EBB-9AA5-7E8CE6CD3406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43882B-4522-4A38-9F5C-939E1E56371A}" type="pres">
      <dgm:prSet presAssocID="{8A4C8DD0-86B9-4F48-9DF7-6DFA6744D7AF}" presName="sibTrans" presStyleLbl="bgSibTrans2D1" presStyleIdx="4" presStyleCnt="8"/>
      <dgm:spPr/>
      <dgm:t>
        <a:bodyPr/>
        <a:lstStyle/>
        <a:p>
          <a:endParaRPr lang="en-US"/>
        </a:p>
      </dgm:t>
    </dgm:pt>
    <dgm:pt modelId="{D7530313-DCF2-4A1D-BA0B-27E6AD59C9B4}" type="pres">
      <dgm:prSet presAssocID="{7A763926-D81C-40BE-A82F-6C8FE3D316A0}" presName="compNode" presStyleCnt="0"/>
      <dgm:spPr/>
    </dgm:pt>
    <dgm:pt modelId="{37FC86AB-2A35-45F0-A845-C5C9AB83C54C}" type="pres">
      <dgm:prSet presAssocID="{7A763926-D81C-40BE-A82F-6C8FE3D316A0}" presName="dummyConnPt" presStyleCnt="0"/>
      <dgm:spPr/>
    </dgm:pt>
    <dgm:pt modelId="{5055EB3E-DA46-4726-A62A-616833E4ECAF}" type="pres">
      <dgm:prSet presAssocID="{7A763926-D81C-40BE-A82F-6C8FE3D316A0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DFE3AB-910B-4CBE-B9A0-0102A3BBA12E}" type="pres">
      <dgm:prSet presAssocID="{98E00D63-C4B6-4F22-AEA7-AF529C9AEB1C}" presName="sibTrans" presStyleLbl="bgSibTrans2D1" presStyleIdx="5" presStyleCnt="8"/>
      <dgm:spPr/>
      <dgm:t>
        <a:bodyPr/>
        <a:lstStyle/>
        <a:p>
          <a:endParaRPr lang="en-US"/>
        </a:p>
      </dgm:t>
    </dgm:pt>
    <dgm:pt modelId="{D0514DA8-53B4-40D4-9895-06DE47F135C7}" type="pres">
      <dgm:prSet presAssocID="{A57ED7CF-05DF-45BB-9394-B1F8D99E60FF}" presName="compNode" presStyleCnt="0"/>
      <dgm:spPr/>
    </dgm:pt>
    <dgm:pt modelId="{570A3F5B-A50C-4882-B69B-870094FDADA7}" type="pres">
      <dgm:prSet presAssocID="{A57ED7CF-05DF-45BB-9394-B1F8D99E60FF}" presName="dummyConnPt" presStyleCnt="0"/>
      <dgm:spPr/>
    </dgm:pt>
    <dgm:pt modelId="{AB6C019E-513F-4733-883A-FB6FFEBD35FC}" type="pres">
      <dgm:prSet presAssocID="{A57ED7CF-05DF-45BB-9394-B1F8D99E60FF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FDD27C-3517-4DC8-96D3-E1D2919A62AC}" type="pres">
      <dgm:prSet presAssocID="{98F72917-9DD2-478A-A34D-A8734C8FADEA}" presName="sibTrans" presStyleLbl="bgSibTrans2D1" presStyleIdx="6" presStyleCnt="8"/>
      <dgm:spPr/>
      <dgm:t>
        <a:bodyPr/>
        <a:lstStyle/>
        <a:p>
          <a:endParaRPr lang="en-US"/>
        </a:p>
      </dgm:t>
    </dgm:pt>
    <dgm:pt modelId="{6D4C64F4-61BC-40FC-A7B6-7050A8CCE5E4}" type="pres">
      <dgm:prSet presAssocID="{22249100-0524-4DD3-BD47-8B0F46380DFE}" presName="compNode" presStyleCnt="0"/>
      <dgm:spPr/>
    </dgm:pt>
    <dgm:pt modelId="{FB6B3DA3-3EF3-4482-8BC3-0F98FF60B6F0}" type="pres">
      <dgm:prSet presAssocID="{22249100-0524-4DD3-BD47-8B0F46380DFE}" presName="dummyConnPt" presStyleCnt="0"/>
      <dgm:spPr/>
    </dgm:pt>
    <dgm:pt modelId="{39219F0E-6807-4632-BCAA-0688419EEAD3}" type="pres">
      <dgm:prSet presAssocID="{22249100-0524-4DD3-BD47-8B0F46380DFE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D334AC-5BAB-48E5-89C2-C908EB66C9F8}" type="pres">
      <dgm:prSet presAssocID="{8976459A-F708-4E44-906A-04D4A30D0982}" presName="sibTrans" presStyleLbl="bgSibTrans2D1" presStyleIdx="7" presStyleCnt="8"/>
      <dgm:spPr/>
      <dgm:t>
        <a:bodyPr/>
        <a:lstStyle/>
        <a:p>
          <a:endParaRPr lang="en-US"/>
        </a:p>
      </dgm:t>
    </dgm:pt>
    <dgm:pt modelId="{2643E603-A9B8-4CD9-A30E-057E8CDBB81A}" type="pres">
      <dgm:prSet presAssocID="{82D1FCE4-4635-4C53-9185-03494B02463D}" presName="compNode" presStyleCnt="0"/>
      <dgm:spPr/>
    </dgm:pt>
    <dgm:pt modelId="{BD165A79-81A8-4B11-922C-F2B16A21E8EC}" type="pres">
      <dgm:prSet presAssocID="{82D1FCE4-4635-4C53-9185-03494B02463D}" presName="dummyConnPt" presStyleCnt="0"/>
      <dgm:spPr/>
    </dgm:pt>
    <dgm:pt modelId="{5CEB38EF-AD01-4DB6-A1BF-54EC12832701}" type="pres">
      <dgm:prSet presAssocID="{82D1FCE4-4635-4C53-9185-03494B02463D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8AB2A2A-45A9-4798-BCA6-9744C197CB55}" type="presOf" srcId="{4F109509-446A-4CF8-8DEA-0A5A1DC5D464}" destId="{5ED6BF37-8CD9-49E4-AF44-46FD73B39A4E}" srcOrd="0" destOrd="0" presId="urn:microsoft.com/office/officeart/2005/8/layout/bProcess4"/>
    <dgm:cxn modelId="{E2CCF7BB-0DC8-4EF4-B174-8DE899A007BD}" type="presOf" srcId="{A57ED7CF-05DF-45BB-9394-B1F8D99E60FF}" destId="{AB6C019E-513F-4733-883A-FB6FFEBD35FC}" srcOrd="0" destOrd="0" presId="urn:microsoft.com/office/officeart/2005/8/layout/bProcess4"/>
    <dgm:cxn modelId="{F6BEB438-3C54-4890-A419-3A8240B3C85F}" type="presOf" srcId="{CE23F674-7831-4BF4-82F8-5E1AB8502159}" destId="{87D07635-3050-49A8-9F2D-5B4B11B51694}" srcOrd="0" destOrd="0" presId="urn:microsoft.com/office/officeart/2005/8/layout/bProcess4"/>
    <dgm:cxn modelId="{D3077A05-8B7C-4AD9-9E98-164FC3459BFC}" srcId="{4F109509-446A-4CF8-8DEA-0A5A1DC5D464}" destId="{2CCB3347-683C-4EA9-ABED-35D2133EEE56}" srcOrd="2" destOrd="0" parTransId="{ABAFB17B-9CA6-47C1-81D0-C30AF15E865B}" sibTransId="{41102B7D-B6CD-4DA8-B70F-14E5FAA6F0D7}"/>
    <dgm:cxn modelId="{5FB6E96C-E5F0-4798-B7FC-238B0F869F13}" type="presOf" srcId="{4575AA95-4DE3-445F-B9CA-E6FE7BE73565}" destId="{8DD25C15-F7E8-4582-9A0E-0333C029F152}" srcOrd="0" destOrd="0" presId="urn:microsoft.com/office/officeart/2005/8/layout/bProcess4"/>
    <dgm:cxn modelId="{AB6BAD5E-FC96-40C8-9564-CEE470D34BAA}" type="presOf" srcId="{FEE0AD15-9001-4891-A64C-E680F8065BF4}" destId="{4D4BE199-43E2-4DCC-8D05-2EF955BE1005}" srcOrd="0" destOrd="0" presId="urn:microsoft.com/office/officeart/2005/8/layout/bProcess4"/>
    <dgm:cxn modelId="{604B35A1-4B6F-4C1D-86C1-95417E702C0D}" type="presOf" srcId="{41102B7D-B6CD-4DA8-B70F-14E5FAA6F0D7}" destId="{C29A34AF-80FE-4094-8D05-8BAA9B718E0E}" srcOrd="0" destOrd="0" presId="urn:microsoft.com/office/officeart/2005/8/layout/bProcess4"/>
    <dgm:cxn modelId="{1DFF6F1D-1FD1-4F5E-BFD1-BEF1383A6D0D}" type="presOf" srcId="{82D1FCE4-4635-4C53-9185-03494B02463D}" destId="{5CEB38EF-AD01-4DB6-A1BF-54EC12832701}" srcOrd="0" destOrd="0" presId="urn:microsoft.com/office/officeart/2005/8/layout/bProcess4"/>
    <dgm:cxn modelId="{456A3DE5-5C9E-4E1E-B3EF-D712777310CF}" srcId="{4F109509-446A-4CF8-8DEA-0A5A1DC5D464}" destId="{7A763926-D81C-40BE-A82F-6C8FE3D316A0}" srcOrd="5" destOrd="0" parTransId="{69CDF559-B1FF-435D-80FC-6C888E3ACFFE}" sibTransId="{98E00D63-C4B6-4F22-AEA7-AF529C9AEB1C}"/>
    <dgm:cxn modelId="{1BEE86BC-7077-4E92-8AAF-21A8B8039CA2}" type="presOf" srcId="{2CCB3347-683C-4EA9-ABED-35D2133EEE56}" destId="{5938B60D-19EC-4E63-9F90-CF029CD3A914}" srcOrd="0" destOrd="0" presId="urn:microsoft.com/office/officeart/2005/8/layout/bProcess4"/>
    <dgm:cxn modelId="{A78897B5-931F-4488-9E36-6FD8AF0EB334}" type="presOf" srcId="{4526C37D-F585-4CE5-9A77-6C1C0ADAB9FA}" destId="{4EBBA074-DA9F-4380-885A-95288482971C}" srcOrd="0" destOrd="0" presId="urn:microsoft.com/office/officeart/2005/8/layout/bProcess4"/>
    <dgm:cxn modelId="{222D2B20-E06A-4908-B34F-6D3A9E651BA4}" srcId="{4F109509-446A-4CF8-8DEA-0A5A1DC5D464}" destId="{22249100-0524-4DD3-BD47-8B0F46380DFE}" srcOrd="7" destOrd="0" parTransId="{D5E15963-16C2-4F1E-8336-12D36A380BF6}" sibTransId="{8976459A-F708-4E44-906A-04D4A30D0982}"/>
    <dgm:cxn modelId="{2DDB02FB-717F-4EBB-A6BD-3546C2D3627E}" type="presOf" srcId="{98F72917-9DD2-478A-A34D-A8734C8FADEA}" destId="{8BFDD27C-3517-4DC8-96D3-E1D2919A62AC}" srcOrd="0" destOrd="0" presId="urn:microsoft.com/office/officeart/2005/8/layout/bProcess4"/>
    <dgm:cxn modelId="{08BF6C47-0268-4772-B8D6-676077753648}" type="presOf" srcId="{22249100-0524-4DD3-BD47-8B0F46380DFE}" destId="{39219F0E-6807-4632-BCAA-0688419EEAD3}" srcOrd="0" destOrd="0" presId="urn:microsoft.com/office/officeart/2005/8/layout/bProcess4"/>
    <dgm:cxn modelId="{BBFFE507-CCBE-4F4D-9157-B8A4DDF08406}" srcId="{4F109509-446A-4CF8-8DEA-0A5A1DC5D464}" destId="{90F982F2-B76F-4D55-9B4A-5F64C34DE486}" srcOrd="0" destOrd="0" parTransId="{E2D1A3A6-1B4D-40F7-939F-63D2606FA3E8}" sibTransId="{4526C37D-F585-4CE5-9A77-6C1C0ADAB9FA}"/>
    <dgm:cxn modelId="{EABA057A-5F40-4ED3-90AB-0D2D085CBAB6}" srcId="{4F109509-446A-4CF8-8DEA-0A5A1DC5D464}" destId="{4575AA95-4DE3-445F-B9CA-E6FE7BE73565}" srcOrd="3" destOrd="0" parTransId="{07DEF73C-7E8B-417E-BC4A-D9AA9724B3F1}" sibTransId="{CC4CCCA3-B4D7-4C42-9121-61A9FB4DB414}"/>
    <dgm:cxn modelId="{947C1E73-836C-4675-8F2A-6348FFEC0E29}" srcId="{4F109509-446A-4CF8-8DEA-0A5A1DC5D464}" destId="{6040C171-D241-4EBB-9AA5-7E8CE6CD3406}" srcOrd="4" destOrd="0" parTransId="{8A5E0ED9-F537-480E-8B4F-F4238D4594B4}" sibTransId="{8A4C8DD0-86B9-4F48-9DF7-6DFA6744D7AF}"/>
    <dgm:cxn modelId="{C8695B85-272C-4D3A-8B12-E0D9AD39A284}" type="presOf" srcId="{CC4CCCA3-B4D7-4C42-9121-61A9FB4DB414}" destId="{F16FC0E9-6C1B-4860-9171-10B056B6FE79}" srcOrd="0" destOrd="0" presId="urn:microsoft.com/office/officeart/2005/8/layout/bProcess4"/>
    <dgm:cxn modelId="{8C31D809-AB40-465A-8B37-9D06427509FD}" srcId="{4F109509-446A-4CF8-8DEA-0A5A1DC5D464}" destId="{CE23F674-7831-4BF4-82F8-5E1AB8502159}" srcOrd="1" destOrd="0" parTransId="{72556A27-0111-4962-BAC3-89FF5210AB09}" sibTransId="{FEE0AD15-9001-4891-A64C-E680F8065BF4}"/>
    <dgm:cxn modelId="{7E7D41C9-F25F-4942-BD2B-1CF48E051E89}" type="presOf" srcId="{6040C171-D241-4EBB-9AA5-7E8CE6CD3406}" destId="{40912767-DC44-4FC1-9CA8-93FBBC1F3163}" srcOrd="0" destOrd="0" presId="urn:microsoft.com/office/officeart/2005/8/layout/bProcess4"/>
    <dgm:cxn modelId="{3DC43F12-3C9C-4575-8E21-7AE3C6BBAF47}" type="presOf" srcId="{8A4C8DD0-86B9-4F48-9DF7-6DFA6744D7AF}" destId="{0A43882B-4522-4A38-9F5C-939E1E56371A}" srcOrd="0" destOrd="0" presId="urn:microsoft.com/office/officeart/2005/8/layout/bProcess4"/>
    <dgm:cxn modelId="{A3A22D91-22C0-4C6C-84FC-C035E2313446}" type="presOf" srcId="{8976459A-F708-4E44-906A-04D4A30D0982}" destId="{1DD334AC-5BAB-48E5-89C2-C908EB66C9F8}" srcOrd="0" destOrd="0" presId="urn:microsoft.com/office/officeart/2005/8/layout/bProcess4"/>
    <dgm:cxn modelId="{4F9FDA3B-FD79-4348-B369-A67A3B1737FF}" type="presOf" srcId="{98E00D63-C4B6-4F22-AEA7-AF529C9AEB1C}" destId="{64DFE3AB-910B-4CBE-B9A0-0102A3BBA12E}" srcOrd="0" destOrd="0" presId="urn:microsoft.com/office/officeart/2005/8/layout/bProcess4"/>
    <dgm:cxn modelId="{C509A4C1-E6E4-4BCC-BEC9-8918A10274F1}" type="presOf" srcId="{7A763926-D81C-40BE-A82F-6C8FE3D316A0}" destId="{5055EB3E-DA46-4726-A62A-616833E4ECAF}" srcOrd="0" destOrd="0" presId="urn:microsoft.com/office/officeart/2005/8/layout/bProcess4"/>
    <dgm:cxn modelId="{45D64B61-00DE-45F0-8EDE-ED364861AC7C}" type="presOf" srcId="{90F982F2-B76F-4D55-9B4A-5F64C34DE486}" destId="{7BDAAEB4-82BA-4FBC-AF67-CB3E357F8238}" srcOrd="0" destOrd="0" presId="urn:microsoft.com/office/officeart/2005/8/layout/bProcess4"/>
    <dgm:cxn modelId="{F16BC017-6A51-41D0-95F6-FE279828E37B}" srcId="{4F109509-446A-4CF8-8DEA-0A5A1DC5D464}" destId="{A57ED7CF-05DF-45BB-9394-B1F8D99E60FF}" srcOrd="6" destOrd="0" parTransId="{1A2D5F67-23F6-4F6D-A7D1-3C2D77EDA801}" sibTransId="{98F72917-9DD2-478A-A34D-A8734C8FADEA}"/>
    <dgm:cxn modelId="{B5739CB3-47B7-4015-936C-FFECB2308CEE}" srcId="{4F109509-446A-4CF8-8DEA-0A5A1DC5D464}" destId="{82D1FCE4-4635-4C53-9185-03494B02463D}" srcOrd="8" destOrd="0" parTransId="{134F2657-F15D-4A78-810B-7DD38BEB4961}" sibTransId="{2F4B60B2-9047-4FF3-9983-CF5F7C45387B}"/>
    <dgm:cxn modelId="{EB89DB5A-622F-4626-84CB-600827C91F10}" type="presParOf" srcId="{5ED6BF37-8CD9-49E4-AF44-46FD73B39A4E}" destId="{9797D65B-EBF9-4976-A43C-B4DD73AA8F59}" srcOrd="0" destOrd="0" presId="urn:microsoft.com/office/officeart/2005/8/layout/bProcess4"/>
    <dgm:cxn modelId="{1E16E947-CF9C-41D3-B325-CA370736474F}" type="presParOf" srcId="{9797D65B-EBF9-4976-A43C-B4DD73AA8F59}" destId="{A9846E66-4C8F-42EB-99B8-C2FC13E54CFD}" srcOrd="0" destOrd="0" presId="urn:microsoft.com/office/officeart/2005/8/layout/bProcess4"/>
    <dgm:cxn modelId="{64A76883-4A4F-4213-A0F4-DBD88D9D5952}" type="presParOf" srcId="{9797D65B-EBF9-4976-A43C-B4DD73AA8F59}" destId="{7BDAAEB4-82BA-4FBC-AF67-CB3E357F8238}" srcOrd="1" destOrd="0" presId="urn:microsoft.com/office/officeart/2005/8/layout/bProcess4"/>
    <dgm:cxn modelId="{44458773-5760-4F29-A73C-914A82930FCB}" type="presParOf" srcId="{5ED6BF37-8CD9-49E4-AF44-46FD73B39A4E}" destId="{4EBBA074-DA9F-4380-885A-95288482971C}" srcOrd="1" destOrd="0" presId="urn:microsoft.com/office/officeart/2005/8/layout/bProcess4"/>
    <dgm:cxn modelId="{383D211C-7A90-4C73-8404-8083B417AAEE}" type="presParOf" srcId="{5ED6BF37-8CD9-49E4-AF44-46FD73B39A4E}" destId="{5D09580C-A94E-4CEA-A0A7-31B6E8B086FC}" srcOrd="2" destOrd="0" presId="urn:microsoft.com/office/officeart/2005/8/layout/bProcess4"/>
    <dgm:cxn modelId="{3CFCE546-73E9-4F73-AE2D-5965EDBB147B}" type="presParOf" srcId="{5D09580C-A94E-4CEA-A0A7-31B6E8B086FC}" destId="{99CB36EC-3AAA-489D-A6D0-0FF50810E877}" srcOrd="0" destOrd="0" presId="urn:microsoft.com/office/officeart/2005/8/layout/bProcess4"/>
    <dgm:cxn modelId="{F4359189-BCB6-4B78-8A4A-F213138FB38B}" type="presParOf" srcId="{5D09580C-A94E-4CEA-A0A7-31B6E8B086FC}" destId="{87D07635-3050-49A8-9F2D-5B4B11B51694}" srcOrd="1" destOrd="0" presId="urn:microsoft.com/office/officeart/2005/8/layout/bProcess4"/>
    <dgm:cxn modelId="{06102E13-7D3D-4883-907D-DBB51990E5B4}" type="presParOf" srcId="{5ED6BF37-8CD9-49E4-AF44-46FD73B39A4E}" destId="{4D4BE199-43E2-4DCC-8D05-2EF955BE1005}" srcOrd="3" destOrd="0" presId="urn:microsoft.com/office/officeart/2005/8/layout/bProcess4"/>
    <dgm:cxn modelId="{75B3F5E0-C227-432E-9DBA-4A01264BAB52}" type="presParOf" srcId="{5ED6BF37-8CD9-49E4-AF44-46FD73B39A4E}" destId="{2805FC72-F118-425F-8F8A-5A55C56BE5B8}" srcOrd="4" destOrd="0" presId="urn:microsoft.com/office/officeart/2005/8/layout/bProcess4"/>
    <dgm:cxn modelId="{FD7C897A-A22F-4B64-A675-95DECEAC5C56}" type="presParOf" srcId="{2805FC72-F118-425F-8F8A-5A55C56BE5B8}" destId="{72E21A85-DC2C-4897-8010-92CAD22A4C6D}" srcOrd="0" destOrd="0" presId="urn:microsoft.com/office/officeart/2005/8/layout/bProcess4"/>
    <dgm:cxn modelId="{DF3327CA-0199-4193-AA53-26B5324F770D}" type="presParOf" srcId="{2805FC72-F118-425F-8F8A-5A55C56BE5B8}" destId="{5938B60D-19EC-4E63-9F90-CF029CD3A914}" srcOrd="1" destOrd="0" presId="urn:microsoft.com/office/officeart/2005/8/layout/bProcess4"/>
    <dgm:cxn modelId="{FC5B94A5-DB1D-4BA9-A2DC-11845786A000}" type="presParOf" srcId="{5ED6BF37-8CD9-49E4-AF44-46FD73B39A4E}" destId="{C29A34AF-80FE-4094-8D05-8BAA9B718E0E}" srcOrd="5" destOrd="0" presId="urn:microsoft.com/office/officeart/2005/8/layout/bProcess4"/>
    <dgm:cxn modelId="{DF52AE73-1A4C-4822-B008-55B1F39D015F}" type="presParOf" srcId="{5ED6BF37-8CD9-49E4-AF44-46FD73B39A4E}" destId="{E223922B-BEDD-407F-91A7-7604A689116B}" srcOrd="6" destOrd="0" presId="urn:microsoft.com/office/officeart/2005/8/layout/bProcess4"/>
    <dgm:cxn modelId="{00ADBADC-DAE9-4751-BD90-AA31EA12FF9B}" type="presParOf" srcId="{E223922B-BEDD-407F-91A7-7604A689116B}" destId="{CE2AD3F8-09C7-4D54-9FBE-B5C2A1D8B4F6}" srcOrd="0" destOrd="0" presId="urn:microsoft.com/office/officeart/2005/8/layout/bProcess4"/>
    <dgm:cxn modelId="{FA394CCA-D62E-4685-9AAE-47CDF8FBDD9D}" type="presParOf" srcId="{E223922B-BEDD-407F-91A7-7604A689116B}" destId="{8DD25C15-F7E8-4582-9A0E-0333C029F152}" srcOrd="1" destOrd="0" presId="urn:microsoft.com/office/officeart/2005/8/layout/bProcess4"/>
    <dgm:cxn modelId="{BF818040-929B-49F6-8184-034A11286C59}" type="presParOf" srcId="{5ED6BF37-8CD9-49E4-AF44-46FD73B39A4E}" destId="{F16FC0E9-6C1B-4860-9171-10B056B6FE79}" srcOrd="7" destOrd="0" presId="urn:microsoft.com/office/officeart/2005/8/layout/bProcess4"/>
    <dgm:cxn modelId="{3296EE70-A0ED-404F-8DD9-1B82A6620A61}" type="presParOf" srcId="{5ED6BF37-8CD9-49E4-AF44-46FD73B39A4E}" destId="{98FD620C-8476-410F-9014-A2596BB48445}" srcOrd="8" destOrd="0" presId="urn:microsoft.com/office/officeart/2005/8/layout/bProcess4"/>
    <dgm:cxn modelId="{046D36E9-E825-4B28-BC83-01E9C4BEEEDE}" type="presParOf" srcId="{98FD620C-8476-410F-9014-A2596BB48445}" destId="{FC59B871-2FAF-4D31-B314-6DB8E10A89B9}" srcOrd="0" destOrd="0" presId="urn:microsoft.com/office/officeart/2005/8/layout/bProcess4"/>
    <dgm:cxn modelId="{8AD13FC6-C51A-491C-8FFF-D1DC2D907887}" type="presParOf" srcId="{98FD620C-8476-410F-9014-A2596BB48445}" destId="{40912767-DC44-4FC1-9CA8-93FBBC1F3163}" srcOrd="1" destOrd="0" presId="urn:microsoft.com/office/officeart/2005/8/layout/bProcess4"/>
    <dgm:cxn modelId="{5E1E96B1-F2B9-42F4-9518-4108B82339C7}" type="presParOf" srcId="{5ED6BF37-8CD9-49E4-AF44-46FD73B39A4E}" destId="{0A43882B-4522-4A38-9F5C-939E1E56371A}" srcOrd="9" destOrd="0" presId="urn:microsoft.com/office/officeart/2005/8/layout/bProcess4"/>
    <dgm:cxn modelId="{D8185261-80FB-43D3-996D-C9E583916653}" type="presParOf" srcId="{5ED6BF37-8CD9-49E4-AF44-46FD73B39A4E}" destId="{D7530313-DCF2-4A1D-BA0B-27E6AD59C9B4}" srcOrd="10" destOrd="0" presId="urn:microsoft.com/office/officeart/2005/8/layout/bProcess4"/>
    <dgm:cxn modelId="{4E53AF1E-B45E-4DBB-A20B-9954CDD518E5}" type="presParOf" srcId="{D7530313-DCF2-4A1D-BA0B-27E6AD59C9B4}" destId="{37FC86AB-2A35-45F0-A845-C5C9AB83C54C}" srcOrd="0" destOrd="0" presId="urn:microsoft.com/office/officeart/2005/8/layout/bProcess4"/>
    <dgm:cxn modelId="{E66A5F15-8819-462D-B315-A135A4042A0D}" type="presParOf" srcId="{D7530313-DCF2-4A1D-BA0B-27E6AD59C9B4}" destId="{5055EB3E-DA46-4726-A62A-616833E4ECAF}" srcOrd="1" destOrd="0" presId="urn:microsoft.com/office/officeart/2005/8/layout/bProcess4"/>
    <dgm:cxn modelId="{36185B82-B97A-4189-9C09-622C536BD0D5}" type="presParOf" srcId="{5ED6BF37-8CD9-49E4-AF44-46FD73B39A4E}" destId="{64DFE3AB-910B-4CBE-B9A0-0102A3BBA12E}" srcOrd="11" destOrd="0" presId="urn:microsoft.com/office/officeart/2005/8/layout/bProcess4"/>
    <dgm:cxn modelId="{94EF2AA9-1C17-4442-9AD8-888D04E55987}" type="presParOf" srcId="{5ED6BF37-8CD9-49E4-AF44-46FD73B39A4E}" destId="{D0514DA8-53B4-40D4-9895-06DE47F135C7}" srcOrd="12" destOrd="0" presId="urn:microsoft.com/office/officeart/2005/8/layout/bProcess4"/>
    <dgm:cxn modelId="{A880EC08-BD8F-47BE-9027-C151A31EB152}" type="presParOf" srcId="{D0514DA8-53B4-40D4-9895-06DE47F135C7}" destId="{570A3F5B-A50C-4882-B69B-870094FDADA7}" srcOrd="0" destOrd="0" presId="urn:microsoft.com/office/officeart/2005/8/layout/bProcess4"/>
    <dgm:cxn modelId="{90DEAD0C-38D0-46A8-B848-D80FD2D3C675}" type="presParOf" srcId="{D0514DA8-53B4-40D4-9895-06DE47F135C7}" destId="{AB6C019E-513F-4733-883A-FB6FFEBD35FC}" srcOrd="1" destOrd="0" presId="urn:microsoft.com/office/officeart/2005/8/layout/bProcess4"/>
    <dgm:cxn modelId="{6F4B09F5-F291-4809-933B-A98CDD314247}" type="presParOf" srcId="{5ED6BF37-8CD9-49E4-AF44-46FD73B39A4E}" destId="{8BFDD27C-3517-4DC8-96D3-E1D2919A62AC}" srcOrd="13" destOrd="0" presId="urn:microsoft.com/office/officeart/2005/8/layout/bProcess4"/>
    <dgm:cxn modelId="{CB3EC6C9-9596-4A1B-9723-A2222FC5783F}" type="presParOf" srcId="{5ED6BF37-8CD9-49E4-AF44-46FD73B39A4E}" destId="{6D4C64F4-61BC-40FC-A7B6-7050A8CCE5E4}" srcOrd="14" destOrd="0" presId="urn:microsoft.com/office/officeart/2005/8/layout/bProcess4"/>
    <dgm:cxn modelId="{0C4A3D5C-12EC-4763-9D94-94D3A3D953D6}" type="presParOf" srcId="{6D4C64F4-61BC-40FC-A7B6-7050A8CCE5E4}" destId="{FB6B3DA3-3EF3-4482-8BC3-0F98FF60B6F0}" srcOrd="0" destOrd="0" presId="urn:microsoft.com/office/officeart/2005/8/layout/bProcess4"/>
    <dgm:cxn modelId="{2D49415D-8BF1-427D-B1E6-26CB69E22EC6}" type="presParOf" srcId="{6D4C64F4-61BC-40FC-A7B6-7050A8CCE5E4}" destId="{39219F0E-6807-4632-BCAA-0688419EEAD3}" srcOrd="1" destOrd="0" presId="urn:microsoft.com/office/officeart/2005/8/layout/bProcess4"/>
    <dgm:cxn modelId="{151646EB-015D-400A-8DE1-BD4AC4BF36A7}" type="presParOf" srcId="{5ED6BF37-8CD9-49E4-AF44-46FD73B39A4E}" destId="{1DD334AC-5BAB-48E5-89C2-C908EB66C9F8}" srcOrd="15" destOrd="0" presId="urn:microsoft.com/office/officeart/2005/8/layout/bProcess4"/>
    <dgm:cxn modelId="{F8BA9D02-B1AE-47AE-9C27-99313F257881}" type="presParOf" srcId="{5ED6BF37-8CD9-49E4-AF44-46FD73B39A4E}" destId="{2643E603-A9B8-4CD9-A30E-057E8CDBB81A}" srcOrd="16" destOrd="0" presId="urn:microsoft.com/office/officeart/2005/8/layout/bProcess4"/>
    <dgm:cxn modelId="{D1550221-B90B-465E-89E8-01F8284CA7C3}" type="presParOf" srcId="{2643E603-A9B8-4CD9-A30E-057E8CDBB81A}" destId="{BD165A79-81A8-4B11-922C-F2B16A21E8EC}" srcOrd="0" destOrd="0" presId="urn:microsoft.com/office/officeart/2005/8/layout/bProcess4"/>
    <dgm:cxn modelId="{4F3496C3-DFCB-4815-90F0-A93E0E0D1A75}" type="presParOf" srcId="{2643E603-A9B8-4CD9-A30E-057E8CDBB81A}" destId="{5CEB38EF-AD01-4DB6-A1BF-54EC12832701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C63FE87-B680-4D71-AD74-E4C6CC942095}" type="doc">
      <dgm:prSet loTypeId="urn:microsoft.com/office/officeart/2005/8/layout/cycle7" loCatId="cycl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D310A84-3810-477B-857A-36BC92B9F330}">
      <dgm:prSet phldrT="[Text]"/>
      <dgm:spPr/>
      <dgm:t>
        <a:bodyPr/>
        <a:lstStyle/>
        <a:p>
          <a:r>
            <a:rPr lang="en-US" dirty="0" smtClean="0"/>
            <a:t>Contact Weather</a:t>
          </a:r>
          <a:endParaRPr lang="en-US" dirty="0"/>
        </a:p>
      </dgm:t>
    </dgm:pt>
    <dgm:pt modelId="{2015E58B-0CAD-4FF2-A3C4-84B9E8921A82}" type="parTrans" cxnId="{C1FD6A60-1795-46F3-A076-3C0F9A85638E}">
      <dgm:prSet/>
      <dgm:spPr/>
      <dgm:t>
        <a:bodyPr/>
        <a:lstStyle/>
        <a:p>
          <a:endParaRPr lang="en-US"/>
        </a:p>
      </dgm:t>
    </dgm:pt>
    <dgm:pt modelId="{47E1131D-2074-4559-94BE-1594C12B9CE9}" type="sibTrans" cxnId="{C1FD6A60-1795-46F3-A076-3C0F9A85638E}">
      <dgm:prSet/>
      <dgm:spPr/>
      <dgm:t>
        <a:bodyPr/>
        <a:lstStyle/>
        <a:p>
          <a:endParaRPr lang="en-US"/>
        </a:p>
      </dgm:t>
    </dgm:pt>
    <dgm:pt modelId="{B97E3AA2-9E24-4B21-A95E-781F2713F34B}">
      <dgm:prSet phldrT="[Text]"/>
      <dgm:spPr/>
      <dgm:t>
        <a:bodyPr/>
        <a:lstStyle/>
        <a:p>
          <a:r>
            <a:rPr lang="en-US" dirty="0" smtClean="0"/>
            <a:t>Make brine and blend</a:t>
          </a:r>
          <a:endParaRPr lang="en-US" dirty="0"/>
        </a:p>
      </dgm:t>
    </dgm:pt>
    <dgm:pt modelId="{F3B7910B-0453-42C6-BCDF-29B622C19034}" type="parTrans" cxnId="{8F86C2BE-A8A3-4A77-AF01-6E6F09FE3A93}">
      <dgm:prSet/>
      <dgm:spPr/>
      <dgm:t>
        <a:bodyPr/>
        <a:lstStyle/>
        <a:p>
          <a:endParaRPr lang="en-US"/>
        </a:p>
      </dgm:t>
    </dgm:pt>
    <dgm:pt modelId="{33FFA5AE-65C4-4E5B-A329-0DDFDC2FD1B4}" type="sibTrans" cxnId="{8F86C2BE-A8A3-4A77-AF01-6E6F09FE3A93}">
      <dgm:prSet/>
      <dgm:spPr/>
      <dgm:t>
        <a:bodyPr/>
        <a:lstStyle/>
        <a:p>
          <a:endParaRPr lang="en-US"/>
        </a:p>
      </dgm:t>
    </dgm:pt>
    <dgm:pt modelId="{56EA2F10-814B-45D1-8F27-33DBBFD42D2E}">
      <dgm:prSet/>
      <dgm:spPr/>
      <dgm:t>
        <a:bodyPr/>
        <a:lstStyle/>
        <a:p>
          <a:r>
            <a:rPr lang="en-US" dirty="0" smtClean="0"/>
            <a:t>Anti-ice if conditions are correct</a:t>
          </a:r>
          <a:endParaRPr lang="en-US" dirty="0"/>
        </a:p>
      </dgm:t>
    </dgm:pt>
    <dgm:pt modelId="{42FE700C-BB1A-4A2F-9376-53C5C48D23E1}" type="parTrans" cxnId="{A0751A6D-8CB4-46AB-8E2B-5257F13F3D2C}">
      <dgm:prSet/>
      <dgm:spPr/>
      <dgm:t>
        <a:bodyPr/>
        <a:lstStyle/>
        <a:p>
          <a:endParaRPr lang="en-US"/>
        </a:p>
      </dgm:t>
    </dgm:pt>
    <dgm:pt modelId="{E7AE1269-E264-4DA2-836A-62332FFEAE93}" type="sibTrans" cxnId="{A0751A6D-8CB4-46AB-8E2B-5257F13F3D2C}">
      <dgm:prSet/>
      <dgm:spPr/>
      <dgm:t>
        <a:bodyPr/>
        <a:lstStyle/>
        <a:p>
          <a:endParaRPr lang="en-US"/>
        </a:p>
      </dgm:t>
    </dgm:pt>
    <dgm:pt modelId="{59313048-7F94-4509-B869-E7037C814529}" type="pres">
      <dgm:prSet presAssocID="{2C63FE87-B680-4D71-AD74-E4C6CC94209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02CF30A-C020-456F-93C9-B473E18C3C90}" type="pres">
      <dgm:prSet presAssocID="{FD310A84-3810-477B-857A-36BC92B9F330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4A12E7-2A99-4B52-937F-DD1994CE8EA1}" type="pres">
      <dgm:prSet presAssocID="{47E1131D-2074-4559-94BE-1594C12B9CE9}" presName="sibTrans" presStyleLbl="sibTrans2D1" presStyleIdx="0" presStyleCnt="3"/>
      <dgm:spPr/>
      <dgm:t>
        <a:bodyPr/>
        <a:lstStyle/>
        <a:p>
          <a:endParaRPr lang="en-US"/>
        </a:p>
      </dgm:t>
    </dgm:pt>
    <dgm:pt modelId="{5A28CE56-A14E-42FA-8126-3EFBF4BE88A5}" type="pres">
      <dgm:prSet presAssocID="{47E1131D-2074-4559-94BE-1594C12B9CE9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5BE622D4-E0B7-491C-9933-06F8A9590767}" type="pres">
      <dgm:prSet presAssocID="{B97E3AA2-9E24-4B21-A95E-781F2713F34B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A1496E-4631-4246-AFC2-F7901FC94CB8}" type="pres">
      <dgm:prSet presAssocID="{33FFA5AE-65C4-4E5B-A329-0DDFDC2FD1B4}" presName="sibTrans" presStyleLbl="sibTrans2D1" presStyleIdx="1" presStyleCnt="3"/>
      <dgm:spPr/>
      <dgm:t>
        <a:bodyPr/>
        <a:lstStyle/>
        <a:p>
          <a:endParaRPr lang="en-US"/>
        </a:p>
      </dgm:t>
    </dgm:pt>
    <dgm:pt modelId="{A07EF42D-00E6-4A5E-A5F7-754822906D71}" type="pres">
      <dgm:prSet presAssocID="{33FFA5AE-65C4-4E5B-A329-0DDFDC2FD1B4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E56B7D62-59DE-4BED-9211-2CDDBC26C47B}" type="pres">
      <dgm:prSet presAssocID="{56EA2F10-814B-45D1-8F27-33DBBFD42D2E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9452FE-19C4-417A-83F9-BD4F7FBB2BAE}" type="pres">
      <dgm:prSet presAssocID="{E7AE1269-E264-4DA2-836A-62332FFEAE93}" presName="sibTrans" presStyleLbl="sibTrans2D1" presStyleIdx="2" presStyleCnt="3"/>
      <dgm:spPr/>
      <dgm:t>
        <a:bodyPr/>
        <a:lstStyle/>
        <a:p>
          <a:endParaRPr lang="en-US"/>
        </a:p>
      </dgm:t>
    </dgm:pt>
    <dgm:pt modelId="{64C8681D-8A11-481E-9E55-A470BC85E1B0}" type="pres">
      <dgm:prSet presAssocID="{E7AE1269-E264-4DA2-836A-62332FFEAE93}" presName="connectorText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6D9FDBF0-AD9C-4163-B2C7-D7F326030C88}" type="presOf" srcId="{33FFA5AE-65C4-4E5B-A329-0DDFDC2FD1B4}" destId="{65A1496E-4631-4246-AFC2-F7901FC94CB8}" srcOrd="0" destOrd="0" presId="urn:microsoft.com/office/officeart/2005/8/layout/cycle7"/>
    <dgm:cxn modelId="{A4F3DE9D-FC77-465E-BB94-C0F2DE4FB7E6}" type="presOf" srcId="{56EA2F10-814B-45D1-8F27-33DBBFD42D2E}" destId="{E56B7D62-59DE-4BED-9211-2CDDBC26C47B}" srcOrd="0" destOrd="0" presId="urn:microsoft.com/office/officeart/2005/8/layout/cycle7"/>
    <dgm:cxn modelId="{C1FD6A60-1795-46F3-A076-3C0F9A85638E}" srcId="{2C63FE87-B680-4D71-AD74-E4C6CC942095}" destId="{FD310A84-3810-477B-857A-36BC92B9F330}" srcOrd="0" destOrd="0" parTransId="{2015E58B-0CAD-4FF2-A3C4-84B9E8921A82}" sibTransId="{47E1131D-2074-4559-94BE-1594C12B9CE9}"/>
    <dgm:cxn modelId="{F6711DFB-F50E-4022-A114-2AE059EC9BC9}" type="presOf" srcId="{47E1131D-2074-4559-94BE-1594C12B9CE9}" destId="{5A28CE56-A14E-42FA-8126-3EFBF4BE88A5}" srcOrd="1" destOrd="0" presId="urn:microsoft.com/office/officeart/2005/8/layout/cycle7"/>
    <dgm:cxn modelId="{A0751A6D-8CB4-46AB-8E2B-5257F13F3D2C}" srcId="{2C63FE87-B680-4D71-AD74-E4C6CC942095}" destId="{56EA2F10-814B-45D1-8F27-33DBBFD42D2E}" srcOrd="2" destOrd="0" parTransId="{42FE700C-BB1A-4A2F-9376-53C5C48D23E1}" sibTransId="{E7AE1269-E264-4DA2-836A-62332FFEAE93}"/>
    <dgm:cxn modelId="{75F74A60-ED9E-48A0-B011-7CF7BFF10DA9}" type="presOf" srcId="{2C63FE87-B680-4D71-AD74-E4C6CC942095}" destId="{59313048-7F94-4509-B869-E7037C814529}" srcOrd="0" destOrd="0" presId="urn:microsoft.com/office/officeart/2005/8/layout/cycle7"/>
    <dgm:cxn modelId="{6E49A04B-3593-4240-B630-21B8320E8281}" type="presOf" srcId="{33FFA5AE-65C4-4E5B-A329-0DDFDC2FD1B4}" destId="{A07EF42D-00E6-4A5E-A5F7-754822906D71}" srcOrd="1" destOrd="0" presId="urn:microsoft.com/office/officeart/2005/8/layout/cycle7"/>
    <dgm:cxn modelId="{F8DC87E6-0828-4343-9960-72BC803E7899}" type="presOf" srcId="{FD310A84-3810-477B-857A-36BC92B9F330}" destId="{702CF30A-C020-456F-93C9-B473E18C3C90}" srcOrd="0" destOrd="0" presId="urn:microsoft.com/office/officeart/2005/8/layout/cycle7"/>
    <dgm:cxn modelId="{8F86C2BE-A8A3-4A77-AF01-6E6F09FE3A93}" srcId="{2C63FE87-B680-4D71-AD74-E4C6CC942095}" destId="{B97E3AA2-9E24-4B21-A95E-781F2713F34B}" srcOrd="1" destOrd="0" parTransId="{F3B7910B-0453-42C6-BCDF-29B622C19034}" sibTransId="{33FFA5AE-65C4-4E5B-A329-0DDFDC2FD1B4}"/>
    <dgm:cxn modelId="{AB7375FA-40C9-4B48-9F55-517DBE2EC07A}" type="presOf" srcId="{E7AE1269-E264-4DA2-836A-62332FFEAE93}" destId="{64C8681D-8A11-481E-9E55-A470BC85E1B0}" srcOrd="1" destOrd="0" presId="urn:microsoft.com/office/officeart/2005/8/layout/cycle7"/>
    <dgm:cxn modelId="{436BE499-8818-4C3D-851A-A5E239EDF43F}" type="presOf" srcId="{E7AE1269-E264-4DA2-836A-62332FFEAE93}" destId="{4F9452FE-19C4-417A-83F9-BD4F7FBB2BAE}" srcOrd="0" destOrd="0" presId="urn:microsoft.com/office/officeart/2005/8/layout/cycle7"/>
    <dgm:cxn modelId="{97546F4D-F9E1-475E-845E-9869EDA51E57}" type="presOf" srcId="{47E1131D-2074-4559-94BE-1594C12B9CE9}" destId="{C24A12E7-2A99-4B52-937F-DD1994CE8EA1}" srcOrd="0" destOrd="0" presId="urn:microsoft.com/office/officeart/2005/8/layout/cycle7"/>
    <dgm:cxn modelId="{1CC821AD-357B-4E30-93BD-4B6D9017714F}" type="presOf" srcId="{B97E3AA2-9E24-4B21-A95E-781F2713F34B}" destId="{5BE622D4-E0B7-491C-9933-06F8A9590767}" srcOrd="0" destOrd="0" presId="urn:microsoft.com/office/officeart/2005/8/layout/cycle7"/>
    <dgm:cxn modelId="{C37412BC-9FBC-4387-B005-CFE5F8F2887B}" type="presParOf" srcId="{59313048-7F94-4509-B869-E7037C814529}" destId="{702CF30A-C020-456F-93C9-B473E18C3C90}" srcOrd="0" destOrd="0" presId="urn:microsoft.com/office/officeart/2005/8/layout/cycle7"/>
    <dgm:cxn modelId="{BAA5019F-C816-492D-9B4B-0A00FB99CC19}" type="presParOf" srcId="{59313048-7F94-4509-B869-E7037C814529}" destId="{C24A12E7-2A99-4B52-937F-DD1994CE8EA1}" srcOrd="1" destOrd="0" presId="urn:microsoft.com/office/officeart/2005/8/layout/cycle7"/>
    <dgm:cxn modelId="{58A3B87F-34C3-486F-B5FF-4E2708BD2128}" type="presParOf" srcId="{C24A12E7-2A99-4B52-937F-DD1994CE8EA1}" destId="{5A28CE56-A14E-42FA-8126-3EFBF4BE88A5}" srcOrd="0" destOrd="0" presId="urn:microsoft.com/office/officeart/2005/8/layout/cycle7"/>
    <dgm:cxn modelId="{76B0A1BB-2EDB-49D7-AE70-36E071B4B87E}" type="presParOf" srcId="{59313048-7F94-4509-B869-E7037C814529}" destId="{5BE622D4-E0B7-491C-9933-06F8A9590767}" srcOrd="2" destOrd="0" presId="urn:microsoft.com/office/officeart/2005/8/layout/cycle7"/>
    <dgm:cxn modelId="{D70B8048-EE14-4AE6-9F77-DFC2F8ADF3AE}" type="presParOf" srcId="{59313048-7F94-4509-B869-E7037C814529}" destId="{65A1496E-4631-4246-AFC2-F7901FC94CB8}" srcOrd="3" destOrd="0" presId="urn:microsoft.com/office/officeart/2005/8/layout/cycle7"/>
    <dgm:cxn modelId="{D39FBF42-6AC1-4BC3-9B6F-E6DA1E5B6969}" type="presParOf" srcId="{65A1496E-4631-4246-AFC2-F7901FC94CB8}" destId="{A07EF42D-00E6-4A5E-A5F7-754822906D71}" srcOrd="0" destOrd="0" presId="urn:microsoft.com/office/officeart/2005/8/layout/cycle7"/>
    <dgm:cxn modelId="{62020A1F-1C1E-4466-B7F7-37ED533BCC14}" type="presParOf" srcId="{59313048-7F94-4509-B869-E7037C814529}" destId="{E56B7D62-59DE-4BED-9211-2CDDBC26C47B}" srcOrd="4" destOrd="0" presId="urn:microsoft.com/office/officeart/2005/8/layout/cycle7"/>
    <dgm:cxn modelId="{682D1F98-8685-4190-9BA1-AE8455634FF6}" type="presParOf" srcId="{59313048-7F94-4509-B869-E7037C814529}" destId="{4F9452FE-19C4-417A-83F9-BD4F7FBB2BAE}" srcOrd="5" destOrd="0" presId="urn:microsoft.com/office/officeart/2005/8/layout/cycle7"/>
    <dgm:cxn modelId="{A0773316-98B0-4D6F-950F-C76CF40C9547}" type="presParOf" srcId="{4F9452FE-19C4-417A-83F9-BD4F7FBB2BAE}" destId="{64C8681D-8A11-481E-9E55-A470BC85E1B0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B802AA4-1915-4941-9DB4-908F779BA859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22450E8-11DC-4A71-8ADC-1F92CB482C5D}">
      <dgm:prSet phldrT="[Text]"/>
      <dgm:spPr/>
      <dgm:t>
        <a:bodyPr/>
        <a:lstStyle/>
        <a:p>
          <a:r>
            <a:rPr lang="en-US" dirty="0" smtClean="0"/>
            <a:t>Anti-ice if conditions are correct</a:t>
          </a:r>
          <a:endParaRPr lang="en-US" dirty="0"/>
        </a:p>
      </dgm:t>
    </dgm:pt>
    <dgm:pt modelId="{04BADA2B-B97E-4024-B62E-CC97A641DF06}" type="parTrans" cxnId="{342FCF4E-70B8-4432-BF4A-6E5BBCE2B6E3}">
      <dgm:prSet/>
      <dgm:spPr/>
      <dgm:t>
        <a:bodyPr/>
        <a:lstStyle/>
        <a:p>
          <a:endParaRPr lang="en-US"/>
        </a:p>
      </dgm:t>
    </dgm:pt>
    <dgm:pt modelId="{C090C397-2CD8-4FB4-9841-AF7EFDDCDA5E}" type="sibTrans" cxnId="{342FCF4E-70B8-4432-BF4A-6E5BBCE2B6E3}">
      <dgm:prSet/>
      <dgm:spPr/>
      <dgm:t>
        <a:bodyPr/>
        <a:lstStyle/>
        <a:p>
          <a:endParaRPr lang="en-US"/>
        </a:p>
      </dgm:t>
    </dgm:pt>
    <dgm:pt modelId="{32D7BB4B-44D2-42F4-A9FF-28E8F41A934D}">
      <dgm:prSet phldrT="[Text]"/>
      <dgm:spPr/>
      <dgm:t>
        <a:bodyPr/>
        <a:lstStyle/>
        <a:p>
          <a:r>
            <a:rPr lang="en-US" dirty="0" smtClean="0"/>
            <a:t>Pre-storm meeting with supervisors</a:t>
          </a:r>
          <a:endParaRPr lang="en-US" dirty="0"/>
        </a:p>
      </dgm:t>
    </dgm:pt>
    <dgm:pt modelId="{619F4960-D9BF-4F92-BEC7-A406F2755DF8}" type="parTrans" cxnId="{FE295E47-DA2A-4008-86F6-A1425A2E237F}">
      <dgm:prSet/>
      <dgm:spPr/>
      <dgm:t>
        <a:bodyPr/>
        <a:lstStyle/>
        <a:p>
          <a:endParaRPr lang="en-US"/>
        </a:p>
      </dgm:t>
    </dgm:pt>
    <dgm:pt modelId="{022315FB-E734-4C38-8545-873FBF16E35D}" type="sibTrans" cxnId="{FE295E47-DA2A-4008-86F6-A1425A2E237F}">
      <dgm:prSet/>
      <dgm:spPr/>
      <dgm:t>
        <a:bodyPr/>
        <a:lstStyle/>
        <a:p>
          <a:endParaRPr lang="en-US"/>
        </a:p>
      </dgm:t>
    </dgm:pt>
    <dgm:pt modelId="{96EC095D-5824-4A9B-86A6-86A657AE6169}">
      <dgm:prSet phldrT="[Text]"/>
      <dgm:spPr/>
      <dgm:t>
        <a:bodyPr/>
        <a:lstStyle/>
        <a:p>
          <a:r>
            <a:rPr lang="en-US" dirty="0" smtClean="0"/>
            <a:t>Develop a response</a:t>
          </a:r>
          <a:endParaRPr lang="en-US" dirty="0"/>
        </a:p>
      </dgm:t>
    </dgm:pt>
    <dgm:pt modelId="{BA38D331-41DD-4CCE-BA08-50F174D2A583}" type="parTrans" cxnId="{FAF24CC7-E48D-4809-9082-150E8ED615BF}">
      <dgm:prSet/>
      <dgm:spPr/>
      <dgm:t>
        <a:bodyPr/>
        <a:lstStyle/>
        <a:p>
          <a:endParaRPr lang="en-US"/>
        </a:p>
      </dgm:t>
    </dgm:pt>
    <dgm:pt modelId="{62AAE31C-4505-4242-96ED-03C6B0D040A6}" type="sibTrans" cxnId="{FAF24CC7-E48D-4809-9082-150E8ED615BF}">
      <dgm:prSet/>
      <dgm:spPr/>
      <dgm:t>
        <a:bodyPr/>
        <a:lstStyle/>
        <a:p>
          <a:endParaRPr lang="en-US"/>
        </a:p>
      </dgm:t>
    </dgm:pt>
    <dgm:pt modelId="{7CC4E136-C319-4E56-B83A-A7F3580D00E7}">
      <dgm:prSet phldrT="[Text]"/>
      <dgm:spPr/>
      <dgm:t>
        <a:bodyPr/>
        <a:lstStyle/>
        <a:p>
          <a:r>
            <a:rPr lang="en-US" dirty="0" smtClean="0"/>
            <a:t>Notify contractors, local vendors and all personnel</a:t>
          </a:r>
          <a:endParaRPr lang="en-US" dirty="0"/>
        </a:p>
      </dgm:t>
    </dgm:pt>
    <dgm:pt modelId="{8FD17B70-ADBD-4F21-86E2-E2277D18D2D9}" type="parTrans" cxnId="{F5B8B6A2-62A1-46C4-8AAB-4404712CA9A6}">
      <dgm:prSet/>
      <dgm:spPr/>
      <dgm:t>
        <a:bodyPr/>
        <a:lstStyle/>
        <a:p>
          <a:endParaRPr lang="en-US"/>
        </a:p>
      </dgm:t>
    </dgm:pt>
    <dgm:pt modelId="{1ED9164A-659D-4540-B9FC-704B4287E15F}" type="sibTrans" cxnId="{F5B8B6A2-62A1-46C4-8AAB-4404712CA9A6}">
      <dgm:prSet/>
      <dgm:spPr/>
      <dgm:t>
        <a:bodyPr/>
        <a:lstStyle/>
        <a:p>
          <a:endParaRPr lang="en-US"/>
        </a:p>
      </dgm:t>
    </dgm:pt>
    <dgm:pt modelId="{D76ADB49-F6FA-4496-8565-D2048E243630}">
      <dgm:prSet phldrT="[Text]"/>
      <dgm:spPr/>
      <dgm:t>
        <a:bodyPr/>
        <a:lstStyle/>
        <a:p>
          <a:r>
            <a:rPr lang="en-US" dirty="0" smtClean="0"/>
            <a:t>Verify all equipment and additional resources are ready </a:t>
          </a:r>
          <a:endParaRPr lang="en-US" dirty="0"/>
        </a:p>
      </dgm:t>
    </dgm:pt>
    <dgm:pt modelId="{313189CA-9B95-4C9B-9834-D74085D05071}" type="parTrans" cxnId="{7821A664-63A0-4610-B091-E62CED5698D5}">
      <dgm:prSet/>
      <dgm:spPr/>
      <dgm:t>
        <a:bodyPr/>
        <a:lstStyle/>
        <a:p>
          <a:endParaRPr lang="en-US"/>
        </a:p>
      </dgm:t>
    </dgm:pt>
    <dgm:pt modelId="{A0BEC010-820F-4A83-B13D-85270558CB2C}" type="sibTrans" cxnId="{7821A664-63A0-4610-B091-E62CED5698D5}">
      <dgm:prSet/>
      <dgm:spPr/>
      <dgm:t>
        <a:bodyPr/>
        <a:lstStyle/>
        <a:p>
          <a:endParaRPr lang="en-US"/>
        </a:p>
      </dgm:t>
    </dgm:pt>
    <dgm:pt modelId="{83AB38A3-F4FF-4348-AF08-FE9DAF987B72}" type="pres">
      <dgm:prSet presAssocID="{2B802AA4-1915-4941-9DB4-908F779BA85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2568369-1538-4521-AABD-B151BE46300D}" type="pres">
      <dgm:prSet presAssocID="{2B802AA4-1915-4941-9DB4-908F779BA859}" presName="cycle" presStyleCnt="0"/>
      <dgm:spPr/>
    </dgm:pt>
    <dgm:pt modelId="{C1E3D79A-953B-42CE-AD46-85F6E8CF0E8A}" type="pres">
      <dgm:prSet presAssocID="{C22450E8-11DC-4A71-8ADC-1F92CB482C5D}" presName="nodeFirs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C2E486-C902-49F0-8554-5E096BECC8FA}" type="pres">
      <dgm:prSet presAssocID="{C090C397-2CD8-4FB4-9841-AF7EFDDCDA5E}" presName="sibTransFirstNode" presStyleLbl="bgShp" presStyleIdx="0" presStyleCnt="1"/>
      <dgm:spPr/>
      <dgm:t>
        <a:bodyPr/>
        <a:lstStyle/>
        <a:p>
          <a:endParaRPr lang="en-US"/>
        </a:p>
      </dgm:t>
    </dgm:pt>
    <dgm:pt modelId="{BCE0D6B9-3CF5-430E-B2EC-854E0FE56230}" type="pres">
      <dgm:prSet presAssocID="{32D7BB4B-44D2-42F4-A9FF-28E8F41A934D}" presName="nodeFollowingNodes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B0A074-BE6E-4419-9AE0-7E670E29B37C}" type="pres">
      <dgm:prSet presAssocID="{96EC095D-5824-4A9B-86A6-86A657AE6169}" presName="nodeFollowingNodes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7052C0-10E7-42B4-A3E2-77E289B200F3}" type="pres">
      <dgm:prSet presAssocID="{7CC4E136-C319-4E56-B83A-A7F3580D00E7}" presName="nodeFollowingNodes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EFFCCB-8CA0-4217-874A-99F52C76A5B5}" type="pres">
      <dgm:prSet presAssocID="{D76ADB49-F6FA-4496-8565-D2048E243630}" presName="nodeFollowingNodes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339E145-8F25-4CCB-9396-EFD2CFE5614C}" type="presOf" srcId="{C22450E8-11DC-4A71-8ADC-1F92CB482C5D}" destId="{C1E3D79A-953B-42CE-AD46-85F6E8CF0E8A}" srcOrd="0" destOrd="0" presId="urn:microsoft.com/office/officeart/2005/8/layout/cycle3"/>
    <dgm:cxn modelId="{F5B8B6A2-62A1-46C4-8AAB-4404712CA9A6}" srcId="{2B802AA4-1915-4941-9DB4-908F779BA859}" destId="{7CC4E136-C319-4E56-B83A-A7F3580D00E7}" srcOrd="3" destOrd="0" parTransId="{8FD17B70-ADBD-4F21-86E2-E2277D18D2D9}" sibTransId="{1ED9164A-659D-4540-B9FC-704B4287E15F}"/>
    <dgm:cxn modelId="{FE295E47-DA2A-4008-86F6-A1425A2E237F}" srcId="{2B802AA4-1915-4941-9DB4-908F779BA859}" destId="{32D7BB4B-44D2-42F4-A9FF-28E8F41A934D}" srcOrd="1" destOrd="0" parTransId="{619F4960-D9BF-4F92-BEC7-A406F2755DF8}" sibTransId="{022315FB-E734-4C38-8545-873FBF16E35D}"/>
    <dgm:cxn modelId="{8D960E69-3068-480A-A733-B65C9F5093B8}" type="presOf" srcId="{D76ADB49-F6FA-4496-8565-D2048E243630}" destId="{E9EFFCCB-8CA0-4217-874A-99F52C76A5B5}" srcOrd="0" destOrd="0" presId="urn:microsoft.com/office/officeart/2005/8/layout/cycle3"/>
    <dgm:cxn modelId="{EDBD5257-9AF4-4365-9C19-4B3415FFF1DF}" type="presOf" srcId="{96EC095D-5824-4A9B-86A6-86A657AE6169}" destId="{7AB0A074-BE6E-4419-9AE0-7E670E29B37C}" srcOrd="0" destOrd="0" presId="urn:microsoft.com/office/officeart/2005/8/layout/cycle3"/>
    <dgm:cxn modelId="{7F2787B1-3BA7-4A8A-9DEB-485B55B98FB9}" type="presOf" srcId="{2B802AA4-1915-4941-9DB4-908F779BA859}" destId="{83AB38A3-F4FF-4348-AF08-FE9DAF987B72}" srcOrd="0" destOrd="0" presId="urn:microsoft.com/office/officeart/2005/8/layout/cycle3"/>
    <dgm:cxn modelId="{FAF24CC7-E48D-4809-9082-150E8ED615BF}" srcId="{2B802AA4-1915-4941-9DB4-908F779BA859}" destId="{96EC095D-5824-4A9B-86A6-86A657AE6169}" srcOrd="2" destOrd="0" parTransId="{BA38D331-41DD-4CCE-BA08-50F174D2A583}" sibTransId="{62AAE31C-4505-4242-96ED-03C6B0D040A6}"/>
    <dgm:cxn modelId="{B11FF94D-3EB8-498A-A3BA-CDCE549D4B16}" type="presOf" srcId="{C090C397-2CD8-4FB4-9841-AF7EFDDCDA5E}" destId="{7BC2E486-C902-49F0-8554-5E096BECC8FA}" srcOrd="0" destOrd="0" presId="urn:microsoft.com/office/officeart/2005/8/layout/cycle3"/>
    <dgm:cxn modelId="{7821A664-63A0-4610-B091-E62CED5698D5}" srcId="{2B802AA4-1915-4941-9DB4-908F779BA859}" destId="{D76ADB49-F6FA-4496-8565-D2048E243630}" srcOrd="4" destOrd="0" parTransId="{313189CA-9B95-4C9B-9834-D74085D05071}" sibTransId="{A0BEC010-820F-4A83-B13D-85270558CB2C}"/>
    <dgm:cxn modelId="{B9EE61CB-0C2F-4F21-86EB-158E76C194E0}" type="presOf" srcId="{7CC4E136-C319-4E56-B83A-A7F3580D00E7}" destId="{927052C0-10E7-42B4-A3E2-77E289B200F3}" srcOrd="0" destOrd="0" presId="urn:microsoft.com/office/officeart/2005/8/layout/cycle3"/>
    <dgm:cxn modelId="{342FCF4E-70B8-4432-BF4A-6E5BBCE2B6E3}" srcId="{2B802AA4-1915-4941-9DB4-908F779BA859}" destId="{C22450E8-11DC-4A71-8ADC-1F92CB482C5D}" srcOrd="0" destOrd="0" parTransId="{04BADA2B-B97E-4024-B62E-CC97A641DF06}" sibTransId="{C090C397-2CD8-4FB4-9841-AF7EFDDCDA5E}"/>
    <dgm:cxn modelId="{01779C70-FB51-47D5-9763-E5794BFF4F68}" type="presOf" srcId="{32D7BB4B-44D2-42F4-A9FF-28E8F41A934D}" destId="{BCE0D6B9-3CF5-430E-B2EC-854E0FE56230}" srcOrd="0" destOrd="0" presId="urn:microsoft.com/office/officeart/2005/8/layout/cycle3"/>
    <dgm:cxn modelId="{57737D22-021D-4374-89DA-899624E68012}" type="presParOf" srcId="{83AB38A3-F4FF-4348-AF08-FE9DAF987B72}" destId="{A2568369-1538-4521-AABD-B151BE46300D}" srcOrd="0" destOrd="0" presId="urn:microsoft.com/office/officeart/2005/8/layout/cycle3"/>
    <dgm:cxn modelId="{2EFF3930-808E-4D86-AC71-7E6CCE14D072}" type="presParOf" srcId="{A2568369-1538-4521-AABD-B151BE46300D}" destId="{C1E3D79A-953B-42CE-AD46-85F6E8CF0E8A}" srcOrd="0" destOrd="0" presId="urn:microsoft.com/office/officeart/2005/8/layout/cycle3"/>
    <dgm:cxn modelId="{D6074FC8-C8EE-4829-A7CA-B3D4D572898C}" type="presParOf" srcId="{A2568369-1538-4521-AABD-B151BE46300D}" destId="{7BC2E486-C902-49F0-8554-5E096BECC8FA}" srcOrd="1" destOrd="0" presId="urn:microsoft.com/office/officeart/2005/8/layout/cycle3"/>
    <dgm:cxn modelId="{21E89B27-8513-4E06-89B3-962784F19ACA}" type="presParOf" srcId="{A2568369-1538-4521-AABD-B151BE46300D}" destId="{BCE0D6B9-3CF5-430E-B2EC-854E0FE56230}" srcOrd="2" destOrd="0" presId="urn:microsoft.com/office/officeart/2005/8/layout/cycle3"/>
    <dgm:cxn modelId="{02EB6DA8-BD77-49AE-9CBC-63D529AFB4FC}" type="presParOf" srcId="{A2568369-1538-4521-AABD-B151BE46300D}" destId="{7AB0A074-BE6E-4419-9AE0-7E670E29B37C}" srcOrd="3" destOrd="0" presId="urn:microsoft.com/office/officeart/2005/8/layout/cycle3"/>
    <dgm:cxn modelId="{59B38818-E5D2-4AFA-B7AD-4090E0EAF216}" type="presParOf" srcId="{A2568369-1538-4521-AABD-B151BE46300D}" destId="{927052C0-10E7-42B4-A3E2-77E289B200F3}" srcOrd="4" destOrd="0" presId="urn:microsoft.com/office/officeart/2005/8/layout/cycle3"/>
    <dgm:cxn modelId="{2F827969-4CF2-4BD6-86E7-92479F61C42D}" type="presParOf" srcId="{A2568369-1538-4521-AABD-B151BE46300D}" destId="{E9EFFCCB-8CA0-4217-874A-99F52C76A5B5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F109509-446A-4CF8-8DEA-0A5A1DC5D464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0F982F2-B76F-4D55-9B4A-5F64C34DE486}">
      <dgm:prSet phldrT="[Text]"/>
      <dgm:spPr/>
      <dgm:t>
        <a:bodyPr/>
        <a:lstStyle/>
        <a:p>
          <a:r>
            <a:rPr lang="en-US" dirty="0" smtClean="0"/>
            <a:t>Contact</a:t>
          </a:r>
          <a:r>
            <a:rPr lang="en-US" baseline="0" dirty="0" smtClean="0"/>
            <a:t> weather and meet with supervisors</a:t>
          </a:r>
          <a:endParaRPr lang="en-US" dirty="0"/>
        </a:p>
      </dgm:t>
    </dgm:pt>
    <dgm:pt modelId="{E2D1A3A6-1B4D-40F7-939F-63D2606FA3E8}" type="parTrans" cxnId="{BBFFE507-CCBE-4F4D-9157-B8A4DDF08406}">
      <dgm:prSet/>
      <dgm:spPr/>
      <dgm:t>
        <a:bodyPr/>
        <a:lstStyle/>
        <a:p>
          <a:endParaRPr lang="en-US"/>
        </a:p>
      </dgm:t>
    </dgm:pt>
    <dgm:pt modelId="{4526C37D-F585-4CE5-9A77-6C1C0ADAB9FA}" type="sibTrans" cxnId="{BBFFE507-CCBE-4F4D-9157-B8A4DDF08406}">
      <dgm:prSet/>
      <dgm:spPr/>
      <dgm:t>
        <a:bodyPr/>
        <a:lstStyle/>
        <a:p>
          <a:endParaRPr lang="en-US"/>
        </a:p>
      </dgm:t>
    </dgm:pt>
    <dgm:pt modelId="{2CCB3347-683C-4EA9-ABED-35D2133EEE56}">
      <dgm:prSet phldrT="[Text]"/>
      <dgm:spPr/>
      <dgm:t>
        <a:bodyPr/>
        <a:lstStyle/>
        <a:p>
          <a:r>
            <a:rPr lang="en-US" dirty="0" smtClean="0"/>
            <a:t>First</a:t>
          </a:r>
          <a:r>
            <a:rPr lang="en-US" baseline="0" dirty="0" smtClean="0"/>
            <a:t> notification to staff and management of our response </a:t>
          </a:r>
          <a:endParaRPr lang="en-US" dirty="0"/>
        </a:p>
      </dgm:t>
    </dgm:pt>
    <dgm:pt modelId="{ABAFB17B-9CA6-47C1-81D0-C30AF15E865B}" type="parTrans" cxnId="{D3077A05-8B7C-4AD9-9E98-164FC3459BFC}">
      <dgm:prSet/>
      <dgm:spPr/>
      <dgm:t>
        <a:bodyPr/>
        <a:lstStyle/>
        <a:p>
          <a:endParaRPr lang="en-US"/>
        </a:p>
      </dgm:t>
    </dgm:pt>
    <dgm:pt modelId="{41102B7D-B6CD-4DA8-B70F-14E5FAA6F0D7}" type="sibTrans" cxnId="{D3077A05-8B7C-4AD9-9E98-164FC3459BFC}">
      <dgm:prSet/>
      <dgm:spPr/>
      <dgm:t>
        <a:bodyPr/>
        <a:lstStyle/>
        <a:p>
          <a:endParaRPr lang="en-US"/>
        </a:p>
      </dgm:t>
    </dgm:pt>
    <dgm:pt modelId="{4575AA95-4DE3-445F-B9CA-E6FE7BE73565}">
      <dgm:prSet phldrT="[Text]"/>
      <dgm:spPr/>
      <dgm:t>
        <a:bodyPr/>
        <a:lstStyle/>
        <a:p>
          <a:r>
            <a:rPr lang="en-US" dirty="0" smtClean="0"/>
            <a:t>Intense events – contact contactors (snow removal and trees) and hotels</a:t>
          </a:r>
          <a:endParaRPr lang="en-US" dirty="0"/>
        </a:p>
      </dgm:t>
    </dgm:pt>
    <dgm:pt modelId="{07DEF73C-7E8B-417E-BC4A-D9AA9724B3F1}" type="parTrans" cxnId="{EABA057A-5F40-4ED3-90AB-0D2D085CBAB6}">
      <dgm:prSet/>
      <dgm:spPr/>
      <dgm:t>
        <a:bodyPr/>
        <a:lstStyle/>
        <a:p>
          <a:endParaRPr lang="en-US"/>
        </a:p>
      </dgm:t>
    </dgm:pt>
    <dgm:pt modelId="{CC4CCCA3-B4D7-4C42-9121-61A9FB4DB414}" type="sibTrans" cxnId="{EABA057A-5F40-4ED3-90AB-0D2D085CBAB6}">
      <dgm:prSet/>
      <dgm:spPr/>
      <dgm:t>
        <a:bodyPr/>
        <a:lstStyle/>
        <a:p>
          <a:endParaRPr lang="en-US"/>
        </a:p>
      </dgm:t>
    </dgm:pt>
    <dgm:pt modelId="{6040C171-D241-4EBB-9AA5-7E8CE6CD3406}">
      <dgm:prSet phldrT="[Text]"/>
      <dgm:spPr/>
      <dgm:t>
        <a:bodyPr/>
        <a:lstStyle/>
        <a:p>
          <a:r>
            <a:rPr lang="en-US" dirty="0" smtClean="0"/>
            <a:t>Rain and ice events, plan to clear drains, ready vegetation equipment</a:t>
          </a:r>
          <a:endParaRPr lang="en-US" dirty="0"/>
        </a:p>
      </dgm:t>
    </dgm:pt>
    <dgm:pt modelId="{8A5E0ED9-F537-480E-8B4F-F4238D4594B4}" type="parTrans" cxnId="{947C1E73-836C-4675-8F2A-6348FFEC0E29}">
      <dgm:prSet/>
      <dgm:spPr/>
      <dgm:t>
        <a:bodyPr/>
        <a:lstStyle/>
        <a:p>
          <a:endParaRPr lang="en-US"/>
        </a:p>
      </dgm:t>
    </dgm:pt>
    <dgm:pt modelId="{8A4C8DD0-86B9-4F48-9DF7-6DFA6744D7AF}" type="sibTrans" cxnId="{947C1E73-836C-4675-8F2A-6348FFEC0E29}">
      <dgm:prSet/>
      <dgm:spPr/>
      <dgm:t>
        <a:bodyPr/>
        <a:lstStyle/>
        <a:p>
          <a:endParaRPr lang="en-US"/>
        </a:p>
      </dgm:t>
    </dgm:pt>
    <dgm:pt modelId="{7A763926-D81C-40BE-A82F-6C8FE3D316A0}">
      <dgm:prSet phldrT="[Text]"/>
      <dgm:spPr/>
      <dgm:t>
        <a:bodyPr/>
        <a:lstStyle/>
        <a:p>
          <a:r>
            <a:rPr lang="en-US" dirty="0" smtClean="0"/>
            <a:t> Confirm fleet is ready, begin changer over on smaller or additional equipment</a:t>
          </a:r>
          <a:endParaRPr lang="en-US" dirty="0"/>
        </a:p>
      </dgm:t>
    </dgm:pt>
    <dgm:pt modelId="{69CDF559-B1FF-435D-80FC-6C888E3ACFFE}" type="parTrans" cxnId="{456A3DE5-5C9E-4E1E-B3EF-D712777310CF}">
      <dgm:prSet/>
      <dgm:spPr/>
      <dgm:t>
        <a:bodyPr/>
        <a:lstStyle/>
        <a:p>
          <a:endParaRPr lang="en-US"/>
        </a:p>
      </dgm:t>
    </dgm:pt>
    <dgm:pt modelId="{98E00D63-C4B6-4F22-AEA7-AF529C9AEB1C}" type="sibTrans" cxnId="{456A3DE5-5C9E-4E1E-B3EF-D712777310CF}">
      <dgm:prSet/>
      <dgm:spPr/>
      <dgm:t>
        <a:bodyPr/>
        <a:lstStyle/>
        <a:p>
          <a:endParaRPr lang="en-US"/>
        </a:p>
      </dgm:t>
    </dgm:pt>
    <dgm:pt modelId="{6112F6AC-4695-4279-A38D-DF4739A607A6}">
      <dgm:prSet/>
      <dgm:spPr/>
      <dgm:t>
        <a:bodyPr/>
        <a:lstStyle/>
        <a:p>
          <a:r>
            <a:rPr lang="en-US" smtClean="0"/>
            <a:t>Develop a response based on the length and intensity of the event </a:t>
          </a:r>
          <a:endParaRPr lang="en-US" dirty="0"/>
        </a:p>
      </dgm:t>
    </dgm:pt>
    <dgm:pt modelId="{5DF0CAE6-EA2F-4606-8FA8-E17C87F7B881}" type="parTrans" cxnId="{3A523629-E961-450C-B7EF-11405EBC97B9}">
      <dgm:prSet/>
      <dgm:spPr/>
      <dgm:t>
        <a:bodyPr/>
        <a:lstStyle/>
        <a:p>
          <a:endParaRPr lang="en-US"/>
        </a:p>
      </dgm:t>
    </dgm:pt>
    <dgm:pt modelId="{7F52EC5A-D73F-42F1-BDBD-913917F701D9}" type="sibTrans" cxnId="{3A523629-E961-450C-B7EF-11405EBC97B9}">
      <dgm:prSet/>
      <dgm:spPr/>
      <dgm:t>
        <a:bodyPr/>
        <a:lstStyle/>
        <a:p>
          <a:endParaRPr lang="en-US"/>
        </a:p>
      </dgm:t>
    </dgm:pt>
    <dgm:pt modelId="{114B0C83-9FFC-4CD0-B505-0E54CDA1D9B6}">
      <dgm:prSet/>
      <dgm:spPr/>
      <dgm:t>
        <a:bodyPr/>
        <a:lstStyle/>
        <a:p>
          <a:r>
            <a:rPr lang="en-US" dirty="0" smtClean="0"/>
            <a:t>Anti-ice if conditions are correct</a:t>
          </a:r>
          <a:endParaRPr lang="en-US" dirty="0"/>
        </a:p>
      </dgm:t>
    </dgm:pt>
    <dgm:pt modelId="{6CB5B439-29BD-4612-A4EA-BB3D0E175785}" type="parTrans" cxnId="{B9C16230-6BE1-4709-8ABC-CCB92AA3189A}">
      <dgm:prSet/>
      <dgm:spPr/>
      <dgm:t>
        <a:bodyPr/>
        <a:lstStyle/>
        <a:p>
          <a:endParaRPr lang="en-US"/>
        </a:p>
      </dgm:t>
    </dgm:pt>
    <dgm:pt modelId="{4EE6D08D-C7FA-4CCA-9F02-225933850279}" type="sibTrans" cxnId="{B9C16230-6BE1-4709-8ABC-CCB92AA3189A}">
      <dgm:prSet/>
      <dgm:spPr/>
      <dgm:t>
        <a:bodyPr/>
        <a:lstStyle/>
        <a:p>
          <a:endParaRPr lang="en-US"/>
        </a:p>
      </dgm:t>
    </dgm:pt>
    <dgm:pt modelId="{EAE0B2CD-E6B3-451A-AFFA-F2E90B471873}" type="pres">
      <dgm:prSet presAssocID="{4F109509-446A-4CF8-8DEA-0A5A1DC5D464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C2D9F12-0392-4D41-A22C-5B43C876A007}" type="pres">
      <dgm:prSet presAssocID="{4F109509-446A-4CF8-8DEA-0A5A1DC5D464}" presName="arrow" presStyleLbl="bgShp" presStyleIdx="0" presStyleCnt="1" custLinFactNeighborX="1165" custLinFactNeighborY="9804"/>
      <dgm:spPr/>
    </dgm:pt>
    <dgm:pt modelId="{1D4FA297-ABD3-40FA-80B5-06F4E5D75E52}" type="pres">
      <dgm:prSet presAssocID="{4F109509-446A-4CF8-8DEA-0A5A1DC5D464}" presName="linearProcess" presStyleCnt="0"/>
      <dgm:spPr/>
    </dgm:pt>
    <dgm:pt modelId="{DEB43049-4471-413F-90F6-610EA00FAE02}" type="pres">
      <dgm:prSet presAssocID="{90F982F2-B76F-4D55-9B4A-5F64C34DE486}" presName="text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F43C77-86E5-48F6-936E-830D65DD522B}" type="pres">
      <dgm:prSet presAssocID="{4526C37D-F585-4CE5-9A77-6C1C0ADAB9FA}" presName="sibTrans" presStyleCnt="0"/>
      <dgm:spPr/>
    </dgm:pt>
    <dgm:pt modelId="{B0011AD4-7A8A-4FBC-A04D-10817726446A}" type="pres">
      <dgm:prSet presAssocID="{114B0C83-9FFC-4CD0-B505-0E54CDA1D9B6}" presName="text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B41F9A-A701-4649-B4BE-5140C0ADE911}" type="pres">
      <dgm:prSet presAssocID="{4EE6D08D-C7FA-4CCA-9F02-225933850279}" presName="sibTrans" presStyleCnt="0"/>
      <dgm:spPr/>
    </dgm:pt>
    <dgm:pt modelId="{D497A606-A844-44DD-BDB0-94386B183BA7}" type="pres">
      <dgm:prSet presAssocID="{6112F6AC-4695-4279-A38D-DF4739A607A6}" presName="text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B55DB5-2088-44BC-8EF9-2D16E959A66D}" type="pres">
      <dgm:prSet presAssocID="{7F52EC5A-D73F-42F1-BDBD-913917F701D9}" presName="sibTrans" presStyleCnt="0"/>
      <dgm:spPr/>
    </dgm:pt>
    <dgm:pt modelId="{8012408B-64C2-4F9B-A441-6CBF8F6AB187}" type="pres">
      <dgm:prSet presAssocID="{2CCB3347-683C-4EA9-ABED-35D2133EEE56}" presName="text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08133B-13EB-4915-A6F6-F3ED5EE24B50}" type="pres">
      <dgm:prSet presAssocID="{41102B7D-B6CD-4DA8-B70F-14E5FAA6F0D7}" presName="sibTrans" presStyleCnt="0"/>
      <dgm:spPr/>
    </dgm:pt>
    <dgm:pt modelId="{0E114D72-667E-49B0-8F78-CBE36579F5C5}" type="pres">
      <dgm:prSet presAssocID="{4575AA95-4DE3-445F-B9CA-E6FE7BE73565}" presName="text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723FA3-84AB-403F-A0C6-A26DD570B3A4}" type="pres">
      <dgm:prSet presAssocID="{CC4CCCA3-B4D7-4C42-9121-61A9FB4DB414}" presName="sibTrans" presStyleCnt="0"/>
      <dgm:spPr/>
    </dgm:pt>
    <dgm:pt modelId="{50021C37-35EC-47CF-98BE-5E62B23D880E}" type="pres">
      <dgm:prSet presAssocID="{6040C171-D241-4EBB-9AA5-7E8CE6CD3406}" presName="text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AD5904-4405-448C-BE6B-994133AB1C56}" type="pres">
      <dgm:prSet presAssocID="{8A4C8DD0-86B9-4F48-9DF7-6DFA6744D7AF}" presName="sibTrans" presStyleCnt="0"/>
      <dgm:spPr/>
    </dgm:pt>
    <dgm:pt modelId="{7600A550-EC6F-462E-98B6-A5A8B149FC4E}" type="pres">
      <dgm:prSet presAssocID="{7A763926-D81C-40BE-A82F-6C8FE3D316A0}" presName="text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9C16230-6BE1-4709-8ABC-CCB92AA3189A}" srcId="{4F109509-446A-4CF8-8DEA-0A5A1DC5D464}" destId="{114B0C83-9FFC-4CD0-B505-0E54CDA1D9B6}" srcOrd="1" destOrd="0" parTransId="{6CB5B439-29BD-4612-A4EA-BB3D0E175785}" sibTransId="{4EE6D08D-C7FA-4CCA-9F02-225933850279}"/>
    <dgm:cxn modelId="{9F38D755-C346-42E1-953F-7A1F2F8C270A}" type="presOf" srcId="{6112F6AC-4695-4279-A38D-DF4739A607A6}" destId="{D497A606-A844-44DD-BDB0-94386B183BA7}" srcOrd="0" destOrd="0" presId="urn:microsoft.com/office/officeart/2005/8/layout/hProcess9"/>
    <dgm:cxn modelId="{EABA057A-5F40-4ED3-90AB-0D2D085CBAB6}" srcId="{4F109509-446A-4CF8-8DEA-0A5A1DC5D464}" destId="{4575AA95-4DE3-445F-B9CA-E6FE7BE73565}" srcOrd="4" destOrd="0" parTransId="{07DEF73C-7E8B-417E-BC4A-D9AA9724B3F1}" sibTransId="{CC4CCCA3-B4D7-4C42-9121-61A9FB4DB414}"/>
    <dgm:cxn modelId="{D3077A05-8B7C-4AD9-9E98-164FC3459BFC}" srcId="{4F109509-446A-4CF8-8DEA-0A5A1DC5D464}" destId="{2CCB3347-683C-4EA9-ABED-35D2133EEE56}" srcOrd="3" destOrd="0" parTransId="{ABAFB17B-9CA6-47C1-81D0-C30AF15E865B}" sibTransId="{41102B7D-B6CD-4DA8-B70F-14E5FAA6F0D7}"/>
    <dgm:cxn modelId="{947C1E73-836C-4675-8F2A-6348FFEC0E29}" srcId="{4F109509-446A-4CF8-8DEA-0A5A1DC5D464}" destId="{6040C171-D241-4EBB-9AA5-7E8CE6CD3406}" srcOrd="5" destOrd="0" parTransId="{8A5E0ED9-F537-480E-8B4F-F4238D4594B4}" sibTransId="{8A4C8DD0-86B9-4F48-9DF7-6DFA6744D7AF}"/>
    <dgm:cxn modelId="{11C7B2C9-0CEC-4C83-80C6-AD9825DFA0D5}" type="presOf" srcId="{4F109509-446A-4CF8-8DEA-0A5A1DC5D464}" destId="{EAE0B2CD-E6B3-451A-AFFA-F2E90B471873}" srcOrd="0" destOrd="0" presId="urn:microsoft.com/office/officeart/2005/8/layout/hProcess9"/>
    <dgm:cxn modelId="{4BCFA61D-E05D-4EBB-95B4-5012D57C5FFD}" type="presOf" srcId="{4575AA95-4DE3-445F-B9CA-E6FE7BE73565}" destId="{0E114D72-667E-49B0-8F78-CBE36579F5C5}" srcOrd="0" destOrd="0" presId="urn:microsoft.com/office/officeart/2005/8/layout/hProcess9"/>
    <dgm:cxn modelId="{99219646-C16B-4C1F-B17C-295007C2EF87}" type="presOf" srcId="{114B0C83-9FFC-4CD0-B505-0E54CDA1D9B6}" destId="{B0011AD4-7A8A-4FBC-A04D-10817726446A}" srcOrd="0" destOrd="0" presId="urn:microsoft.com/office/officeart/2005/8/layout/hProcess9"/>
    <dgm:cxn modelId="{219C9D4B-C9CA-4188-A981-CBFC166F434B}" type="presOf" srcId="{90F982F2-B76F-4D55-9B4A-5F64C34DE486}" destId="{DEB43049-4471-413F-90F6-610EA00FAE02}" srcOrd="0" destOrd="0" presId="urn:microsoft.com/office/officeart/2005/8/layout/hProcess9"/>
    <dgm:cxn modelId="{512CFE9E-54D0-43E3-8FE0-753FB08B0516}" type="presOf" srcId="{7A763926-D81C-40BE-A82F-6C8FE3D316A0}" destId="{7600A550-EC6F-462E-98B6-A5A8B149FC4E}" srcOrd="0" destOrd="0" presId="urn:microsoft.com/office/officeart/2005/8/layout/hProcess9"/>
    <dgm:cxn modelId="{B2959F03-3188-4F85-9E46-87D5C2632D87}" type="presOf" srcId="{6040C171-D241-4EBB-9AA5-7E8CE6CD3406}" destId="{50021C37-35EC-47CF-98BE-5E62B23D880E}" srcOrd="0" destOrd="0" presId="urn:microsoft.com/office/officeart/2005/8/layout/hProcess9"/>
    <dgm:cxn modelId="{3A523629-E961-450C-B7EF-11405EBC97B9}" srcId="{4F109509-446A-4CF8-8DEA-0A5A1DC5D464}" destId="{6112F6AC-4695-4279-A38D-DF4739A607A6}" srcOrd="2" destOrd="0" parTransId="{5DF0CAE6-EA2F-4606-8FA8-E17C87F7B881}" sibTransId="{7F52EC5A-D73F-42F1-BDBD-913917F701D9}"/>
    <dgm:cxn modelId="{456A3DE5-5C9E-4E1E-B3EF-D712777310CF}" srcId="{4F109509-446A-4CF8-8DEA-0A5A1DC5D464}" destId="{7A763926-D81C-40BE-A82F-6C8FE3D316A0}" srcOrd="6" destOrd="0" parTransId="{69CDF559-B1FF-435D-80FC-6C888E3ACFFE}" sibTransId="{98E00D63-C4B6-4F22-AEA7-AF529C9AEB1C}"/>
    <dgm:cxn modelId="{BBFFE507-CCBE-4F4D-9157-B8A4DDF08406}" srcId="{4F109509-446A-4CF8-8DEA-0A5A1DC5D464}" destId="{90F982F2-B76F-4D55-9B4A-5F64C34DE486}" srcOrd="0" destOrd="0" parTransId="{E2D1A3A6-1B4D-40F7-939F-63D2606FA3E8}" sibTransId="{4526C37D-F585-4CE5-9A77-6C1C0ADAB9FA}"/>
    <dgm:cxn modelId="{D47BE419-0B98-42F8-A1DC-B6DE4841FA03}" type="presOf" srcId="{2CCB3347-683C-4EA9-ABED-35D2133EEE56}" destId="{8012408B-64C2-4F9B-A441-6CBF8F6AB187}" srcOrd="0" destOrd="0" presId="urn:microsoft.com/office/officeart/2005/8/layout/hProcess9"/>
    <dgm:cxn modelId="{CF6D3810-F3A0-41B4-88F5-EE743AEC99B7}" type="presParOf" srcId="{EAE0B2CD-E6B3-451A-AFFA-F2E90B471873}" destId="{9C2D9F12-0392-4D41-A22C-5B43C876A007}" srcOrd="0" destOrd="0" presId="urn:microsoft.com/office/officeart/2005/8/layout/hProcess9"/>
    <dgm:cxn modelId="{DC0848DB-6525-4010-A220-54DA8F0FF0A5}" type="presParOf" srcId="{EAE0B2CD-E6B3-451A-AFFA-F2E90B471873}" destId="{1D4FA297-ABD3-40FA-80B5-06F4E5D75E52}" srcOrd="1" destOrd="0" presId="urn:microsoft.com/office/officeart/2005/8/layout/hProcess9"/>
    <dgm:cxn modelId="{A9B0E5A5-6EE4-40C3-98A0-A4315D768002}" type="presParOf" srcId="{1D4FA297-ABD3-40FA-80B5-06F4E5D75E52}" destId="{DEB43049-4471-413F-90F6-610EA00FAE02}" srcOrd="0" destOrd="0" presId="urn:microsoft.com/office/officeart/2005/8/layout/hProcess9"/>
    <dgm:cxn modelId="{DC04264C-04D4-4D30-BAEB-FF3F8EAFBD07}" type="presParOf" srcId="{1D4FA297-ABD3-40FA-80B5-06F4E5D75E52}" destId="{DFF43C77-86E5-48F6-936E-830D65DD522B}" srcOrd="1" destOrd="0" presId="urn:microsoft.com/office/officeart/2005/8/layout/hProcess9"/>
    <dgm:cxn modelId="{4E1BEE9B-98C9-45A4-810B-6C5C862E0C13}" type="presParOf" srcId="{1D4FA297-ABD3-40FA-80B5-06F4E5D75E52}" destId="{B0011AD4-7A8A-4FBC-A04D-10817726446A}" srcOrd="2" destOrd="0" presId="urn:microsoft.com/office/officeart/2005/8/layout/hProcess9"/>
    <dgm:cxn modelId="{65EC0750-CF96-4186-8CF0-37EC35103AE0}" type="presParOf" srcId="{1D4FA297-ABD3-40FA-80B5-06F4E5D75E52}" destId="{98B41F9A-A701-4649-B4BE-5140C0ADE911}" srcOrd="3" destOrd="0" presId="urn:microsoft.com/office/officeart/2005/8/layout/hProcess9"/>
    <dgm:cxn modelId="{A60F6B37-FFBF-496C-8F02-EC9D18729A0A}" type="presParOf" srcId="{1D4FA297-ABD3-40FA-80B5-06F4E5D75E52}" destId="{D497A606-A844-44DD-BDB0-94386B183BA7}" srcOrd="4" destOrd="0" presId="urn:microsoft.com/office/officeart/2005/8/layout/hProcess9"/>
    <dgm:cxn modelId="{3A5D2475-E2F5-4B72-B6FC-DCE7296B01A6}" type="presParOf" srcId="{1D4FA297-ABD3-40FA-80B5-06F4E5D75E52}" destId="{C4B55DB5-2088-44BC-8EF9-2D16E959A66D}" srcOrd="5" destOrd="0" presId="urn:microsoft.com/office/officeart/2005/8/layout/hProcess9"/>
    <dgm:cxn modelId="{078562D0-92BF-4AF6-9941-6E6C5D245572}" type="presParOf" srcId="{1D4FA297-ABD3-40FA-80B5-06F4E5D75E52}" destId="{8012408B-64C2-4F9B-A441-6CBF8F6AB187}" srcOrd="6" destOrd="0" presId="urn:microsoft.com/office/officeart/2005/8/layout/hProcess9"/>
    <dgm:cxn modelId="{86E46F3A-34ED-4329-B34B-3E4C0E407594}" type="presParOf" srcId="{1D4FA297-ABD3-40FA-80B5-06F4E5D75E52}" destId="{A608133B-13EB-4915-A6F6-F3ED5EE24B50}" srcOrd="7" destOrd="0" presId="urn:microsoft.com/office/officeart/2005/8/layout/hProcess9"/>
    <dgm:cxn modelId="{546981C5-E304-4B72-819B-4E73422FDA88}" type="presParOf" srcId="{1D4FA297-ABD3-40FA-80B5-06F4E5D75E52}" destId="{0E114D72-667E-49B0-8F78-CBE36579F5C5}" srcOrd="8" destOrd="0" presId="urn:microsoft.com/office/officeart/2005/8/layout/hProcess9"/>
    <dgm:cxn modelId="{F41B35A9-B10E-480D-B8A4-9D3286A7680B}" type="presParOf" srcId="{1D4FA297-ABD3-40FA-80B5-06F4E5D75E52}" destId="{DB723FA3-84AB-403F-A0C6-A26DD570B3A4}" srcOrd="9" destOrd="0" presId="urn:microsoft.com/office/officeart/2005/8/layout/hProcess9"/>
    <dgm:cxn modelId="{A9EDAE82-34D3-4E13-8728-CBC800237747}" type="presParOf" srcId="{1D4FA297-ABD3-40FA-80B5-06F4E5D75E52}" destId="{50021C37-35EC-47CF-98BE-5E62B23D880E}" srcOrd="10" destOrd="0" presId="urn:microsoft.com/office/officeart/2005/8/layout/hProcess9"/>
    <dgm:cxn modelId="{6BCD8DF7-A05C-439D-8CFA-B92DCED8CFB9}" type="presParOf" srcId="{1D4FA297-ABD3-40FA-80B5-06F4E5D75E52}" destId="{CDAD5904-4405-448C-BE6B-994133AB1C56}" srcOrd="11" destOrd="0" presId="urn:microsoft.com/office/officeart/2005/8/layout/hProcess9"/>
    <dgm:cxn modelId="{8B319F15-956C-4E9A-9263-6ED930B51336}" type="presParOf" srcId="{1D4FA297-ABD3-40FA-80B5-06F4E5D75E52}" destId="{7600A550-EC6F-462E-98B6-A5A8B149FC4E}" srcOrd="1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C63FE87-B680-4D71-AD74-E4C6CC942095}" type="doc">
      <dgm:prSet loTypeId="urn:microsoft.com/office/officeart/2005/8/layout/cycle7" loCatId="cycl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D310A84-3810-477B-857A-36BC92B9F330}">
      <dgm:prSet phldrT="[Text]"/>
      <dgm:spPr/>
      <dgm:t>
        <a:bodyPr/>
        <a:lstStyle/>
        <a:p>
          <a:r>
            <a:rPr lang="en-US" dirty="0" smtClean="0"/>
            <a:t>Contact Weather</a:t>
          </a:r>
          <a:endParaRPr lang="en-US" dirty="0"/>
        </a:p>
      </dgm:t>
    </dgm:pt>
    <dgm:pt modelId="{2015E58B-0CAD-4FF2-A3C4-84B9E8921A82}" type="parTrans" cxnId="{C1FD6A60-1795-46F3-A076-3C0F9A85638E}">
      <dgm:prSet/>
      <dgm:spPr/>
      <dgm:t>
        <a:bodyPr/>
        <a:lstStyle/>
        <a:p>
          <a:endParaRPr lang="en-US"/>
        </a:p>
      </dgm:t>
    </dgm:pt>
    <dgm:pt modelId="{47E1131D-2074-4559-94BE-1594C12B9CE9}" type="sibTrans" cxnId="{C1FD6A60-1795-46F3-A076-3C0F9A85638E}">
      <dgm:prSet/>
      <dgm:spPr/>
      <dgm:t>
        <a:bodyPr/>
        <a:lstStyle/>
        <a:p>
          <a:endParaRPr lang="en-US"/>
        </a:p>
      </dgm:t>
    </dgm:pt>
    <dgm:pt modelId="{B97E3AA2-9E24-4B21-A95E-781F2713F34B}">
      <dgm:prSet phldrT="[Text]"/>
      <dgm:spPr/>
      <dgm:t>
        <a:bodyPr/>
        <a:lstStyle/>
        <a:p>
          <a:r>
            <a:rPr lang="en-US" dirty="0" smtClean="0"/>
            <a:t>Make brine and blend</a:t>
          </a:r>
          <a:endParaRPr lang="en-US" dirty="0"/>
        </a:p>
      </dgm:t>
    </dgm:pt>
    <dgm:pt modelId="{F3B7910B-0453-42C6-BCDF-29B622C19034}" type="parTrans" cxnId="{8F86C2BE-A8A3-4A77-AF01-6E6F09FE3A93}">
      <dgm:prSet/>
      <dgm:spPr/>
      <dgm:t>
        <a:bodyPr/>
        <a:lstStyle/>
        <a:p>
          <a:endParaRPr lang="en-US"/>
        </a:p>
      </dgm:t>
    </dgm:pt>
    <dgm:pt modelId="{33FFA5AE-65C4-4E5B-A329-0DDFDC2FD1B4}" type="sibTrans" cxnId="{8F86C2BE-A8A3-4A77-AF01-6E6F09FE3A93}">
      <dgm:prSet/>
      <dgm:spPr/>
      <dgm:t>
        <a:bodyPr/>
        <a:lstStyle/>
        <a:p>
          <a:endParaRPr lang="en-US"/>
        </a:p>
      </dgm:t>
    </dgm:pt>
    <dgm:pt modelId="{56EA2F10-814B-45D1-8F27-33DBBFD42D2E}">
      <dgm:prSet/>
      <dgm:spPr/>
      <dgm:t>
        <a:bodyPr/>
        <a:lstStyle/>
        <a:p>
          <a:r>
            <a:rPr lang="en-US" dirty="0" smtClean="0"/>
            <a:t>Continue anti-icing if conditions are correct</a:t>
          </a:r>
          <a:endParaRPr lang="en-US" dirty="0"/>
        </a:p>
      </dgm:t>
    </dgm:pt>
    <dgm:pt modelId="{42FE700C-BB1A-4A2F-9376-53C5C48D23E1}" type="parTrans" cxnId="{A0751A6D-8CB4-46AB-8E2B-5257F13F3D2C}">
      <dgm:prSet/>
      <dgm:spPr/>
      <dgm:t>
        <a:bodyPr/>
        <a:lstStyle/>
        <a:p>
          <a:endParaRPr lang="en-US"/>
        </a:p>
      </dgm:t>
    </dgm:pt>
    <dgm:pt modelId="{E7AE1269-E264-4DA2-836A-62332FFEAE93}" type="sibTrans" cxnId="{A0751A6D-8CB4-46AB-8E2B-5257F13F3D2C}">
      <dgm:prSet/>
      <dgm:spPr/>
      <dgm:t>
        <a:bodyPr/>
        <a:lstStyle/>
        <a:p>
          <a:endParaRPr lang="en-US"/>
        </a:p>
      </dgm:t>
    </dgm:pt>
    <dgm:pt modelId="{59313048-7F94-4509-B869-E7037C814529}" type="pres">
      <dgm:prSet presAssocID="{2C63FE87-B680-4D71-AD74-E4C6CC94209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02CF30A-C020-456F-93C9-B473E18C3C90}" type="pres">
      <dgm:prSet presAssocID="{FD310A84-3810-477B-857A-36BC92B9F330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4A12E7-2A99-4B52-937F-DD1994CE8EA1}" type="pres">
      <dgm:prSet presAssocID="{47E1131D-2074-4559-94BE-1594C12B9CE9}" presName="sibTrans" presStyleLbl="sibTrans2D1" presStyleIdx="0" presStyleCnt="3"/>
      <dgm:spPr/>
      <dgm:t>
        <a:bodyPr/>
        <a:lstStyle/>
        <a:p>
          <a:endParaRPr lang="en-US"/>
        </a:p>
      </dgm:t>
    </dgm:pt>
    <dgm:pt modelId="{5A28CE56-A14E-42FA-8126-3EFBF4BE88A5}" type="pres">
      <dgm:prSet presAssocID="{47E1131D-2074-4559-94BE-1594C12B9CE9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5BE622D4-E0B7-491C-9933-06F8A9590767}" type="pres">
      <dgm:prSet presAssocID="{B97E3AA2-9E24-4B21-A95E-781F2713F34B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A1496E-4631-4246-AFC2-F7901FC94CB8}" type="pres">
      <dgm:prSet presAssocID="{33FFA5AE-65C4-4E5B-A329-0DDFDC2FD1B4}" presName="sibTrans" presStyleLbl="sibTrans2D1" presStyleIdx="1" presStyleCnt="3"/>
      <dgm:spPr/>
      <dgm:t>
        <a:bodyPr/>
        <a:lstStyle/>
        <a:p>
          <a:endParaRPr lang="en-US"/>
        </a:p>
      </dgm:t>
    </dgm:pt>
    <dgm:pt modelId="{A07EF42D-00E6-4A5E-A5F7-754822906D71}" type="pres">
      <dgm:prSet presAssocID="{33FFA5AE-65C4-4E5B-A329-0DDFDC2FD1B4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E56B7D62-59DE-4BED-9211-2CDDBC26C47B}" type="pres">
      <dgm:prSet presAssocID="{56EA2F10-814B-45D1-8F27-33DBBFD42D2E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9452FE-19C4-417A-83F9-BD4F7FBB2BAE}" type="pres">
      <dgm:prSet presAssocID="{E7AE1269-E264-4DA2-836A-62332FFEAE93}" presName="sibTrans" presStyleLbl="sibTrans2D1" presStyleIdx="2" presStyleCnt="3"/>
      <dgm:spPr/>
      <dgm:t>
        <a:bodyPr/>
        <a:lstStyle/>
        <a:p>
          <a:endParaRPr lang="en-US"/>
        </a:p>
      </dgm:t>
    </dgm:pt>
    <dgm:pt modelId="{64C8681D-8A11-481E-9E55-A470BC85E1B0}" type="pres">
      <dgm:prSet presAssocID="{E7AE1269-E264-4DA2-836A-62332FFEAE93}" presName="connectorText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1D73AA87-F4A3-48A8-BA13-A36DED40F17F}" type="presOf" srcId="{2C63FE87-B680-4D71-AD74-E4C6CC942095}" destId="{59313048-7F94-4509-B869-E7037C814529}" srcOrd="0" destOrd="0" presId="urn:microsoft.com/office/officeart/2005/8/layout/cycle7"/>
    <dgm:cxn modelId="{4465F0C3-9568-4C97-B87C-2BEEAD51B55E}" type="presOf" srcId="{56EA2F10-814B-45D1-8F27-33DBBFD42D2E}" destId="{E56B7D62-59DE-4BED-9211-2CDDBC26C47B}" srcOrd="0" destOrd="0" presId="urn:microsoft.com/office/officeart/2005/8/layout/cycle7"/>
    <dgm:cxn modelId="{6428BCC7-536B-4981-A65A-BEC34AB38033}" type="presOf" srcId="{B97E3AA2-9E24-4B21-A95E-781F2713F34B}" destId="{5BE622D4-E0B7-491C-9933-06F8A9590767}" srcOrd="0" destOrd="0" presId="urn:microsoft.com/office/officeart/2005/8/layout/cycle7"/>
    <dgm:cxn modelId="{1FE7AAD7-0B7F-4B87-818B-7A01AEE7C2C6}" type="presOf" srcId="{33FFA5AE-65C4-4E5B-A329-0DDFDC2FD1B4}" destId="{A07EF42D-00E6-4A5E-A5F7-754822906D71}" srcOrd="1" destOrd="0" presId="urn:microsoft.com/office/officeart/2005/8/layout/cycle7"/>
    <dgm:cxn modelId="{E1399CDB-C230-49C0-9DEA-BE2C5FF3A172}" type="presOf" srcId="{47E1131D-2074-4559-94BE-1594C12B9CE9}" destId="{5A28CE56-A14E-42FA-8126-3EFBF4BE88A5}" srcOrd="1" destOrd="0" presId="urn:microsoft.com/office/officeart/2005/8/layout/cycle7"/>
    <dgm:cxn modelId="{C1FD6A60-1795-46F3-A076-3C0F9A85638E}" srcId="{2C63FE87-B680-4D71-AD74-E4C6CC942095}" destId="{FD310A84-3810-477B-857A-36BC92B9F330}" srcOrd="0" destOrd="0" parTransId="{2015E58B-0CAD-4FF2-A3C4-84B9E8921A82}" sibTransId="{47E1131D-2074-4559-94BE-1594C12B9CE9}"/>
    <dgm:cxn modelId="{612E1500-77F9-4501-BD80-7014E3768FB8}" type="presOf" srcId="{47E1131D-2074-4559-94BE-1594C12B9CE9}" destId="{C24A12E7-2A99-4B52-937F-DD1994CE8EA1}" srcOrd="0" destOrd="0" presId="urn:microsoft.com/office/officeart/2005/8/layout/cycle7"/>
    <dgm:cxn modelId="{9F0F9F50-A2D8-45B9-AD74-CA35EE488458}" type="presOf" srcId="{33FFA5AE-65C4-4E5B-A329-0DDFDC2FD1B4}" destId="{65A1496E-4631-4246-AFC2-F7901FC94CB8}" srcOrd="0" destOrd="0" presId="urn:microsoft.com/office/officeart/2005/8/layout/cycle7"/>
    <dgm:cxn modelId="{A0751A6D-8CB4-46AB-8E2B-5257F13F3D2C}" srcId="{2C63FE87-B680-4D71-AD74-E4C6CC942095}" destId="{56EA2F10-814B-45D1-8F27-33DBBFD42D2E}" srcOrd="2" destOrd="0" parTransId="{42FE700C-BB1A-4A2F-9376-53C5C48D23E1}" sibTransId="{E7AE1269-E264-4DA2-836A-62332FFEAE93}"/>
    <dgm:cxn modelId="{85EEE273-8B87-4274-92F8-E6CB5CDBCD51}" type="presOf" srcId="{FD310A84-3810-477B-857A-36BC92B9F330}" destId="{702CF30A-C020-456F-93C9-B473E18C3C90}" srcOrd="0" destOrd="0" presId="urn:microsoft.com/office/officeart/2005/8/layout/cycle7"/>
    <dgm:cxn modelId="{6A12547B-88C2-4F5F-8DE5-C870CA132C22}" type="presOf" srcId="{E7AE1269-E264-4DA2-836A-62332FFEAE93}" destId="{4F9452FE-19C4-417A-83F9-BD4F7FBB2BAE}" srcOrd="0" destOrd="0" presId="urn:microsoft.com/office/officeart/2005/8/layout/cycle7"/>
    <dgm:cxn modelId="{BC39EBBC-05BB-4B30-A1B4-3B050CB24417}" type="presOf" srcId="{E7AE1269-E264-4DA2-836A-62332FFEAE93}" destId="{64C8681D-8A11-481E-9E55-A470BC85E1B0}" srcOrd="1" destOrd="0" presId="urn:microsoft.com/office/officeart/2005/8/layout/cycle7"/>
    <dgm:cxn modelId="{8F86C2BE-A8A3-4A77-AF01-6E6F09FE3A93}" srcId="{2C63FE87-B680-4D71-AD74-E4C6CC942095}" destId="{B97E3AA2-9E24-4B21-A95E-781F2713F34B}" srcOrd="1" destOrd="0" parTransId="{F3B7910B-0453-42C6-BCDF-29B622C19034}" sibTransId="{33FFA5AE-65C4-4E5B-A329-0DDFDC2FD1B4}"/>
    <dgm:cxn modelId="{8EE01212-D5C0-4C6B-8EC3-5785B705B79E}" type="presParOf" srcId="{59313048-7F94-4509-B869-E7037C814529}" destId="{702CF30A-C020-456F-93C9-B473E18C3C90}" srcOrd="0" destOrd="0" presId="urn:microsoft.com/office/officeart/2005/8/layout/cycle7"/>
    <dgm:cxn modelId="{331051CC-D129-44AD-8D8D-6F83F5C1B578}" type="presParOf" srcId="{59313048-7F94-4509-B869-E7037C814529}" destId="{C24A12E7-2A99-4B52-937F-DD1994CE8EA1}" srcOrd="1" destOrd="0" presId="urn:microsoft.com/office/officeart/2005/8/layout/cycle7"/>
    <dgm:cxn modelId="{5C749EFA-2C2B-4803-AB73-A36E568D9B0D}" type="presParOf" srcId="{C24A12E7-2A99-4B52-937F-DD1994CE8EA1}" destId="{5A28CE56-A14E-42FA-8126-3EFBF4BE88A5}" srcOrd="0" destOrd="0" presId="urn:microsoft.com/office/officeart/2005/8/layout/cycle7"/>
    <dgm:cxn modelId="{9C1B0055-24B3-4119-AA61-57D6676655A3}" type="presParOf" srcId="{59313048-7F94-4509-B869-E7037C814529}" destId="{5BE622D4-E0B7-491C-9933-06F8A9590767}" srcOrd="2" destOrd="0" presId="urn:microsoft.com/office/officeart/2005/8/layout/cycle7"/>
    <dgm:cxn modelId="{6D1E05BA-958C-4F88-9C2E-3BB363649681}" type="presParOf" srcId="{59313048-7F94-4509-B869-E7037C814529}" destId="{65A1496E-4631-4246-AFC2-F7901FC94CB8}" srcOrd="3" destOrd="0" presId="urn:microsoft.com/office/officeart/2005/8/layout/cycle7"/>
    <dgm:cxn modelId="{815074F9-BDD9-4150-837E-800339AFA0F9}" type="presParOf" srcId="{65A1496E-4631-4246-AFC2-F7901FC94CB8}" destId="{A07EF42D-00E6-4A5E-A5F7-754822906D71}" srcOrd="0" destOrd="0" presId="urn:microsoft.com/office/officeart/2005/8/layout/cycle7"/>
    <dgm:cxn modelId="{10584E0B-7190-483F-A195-CDBCAA6A5958}" type="presParOf" srcId="{59313048-7F94-4509-B869-E7037C814529}" destId="{E56B7D62-59DE-4BED-9211-2CDDBC26C47B}" srcOrd="4" destOrd="0" presId="urn:microsoft.com/office/officeart/2005/8/layout/cycle7"/>
    <dgm:cxn modelId="{62989498-9BA6-48D1-A3CB-CE585CA35892}" type="presParOf" srcId="{59313048-7F94-4509-B869-E7037C814529}" destId="{4F9452FE-19C4-417A-83F9-BD4F7FBB2BAE}" srcOrd="5" destOrd="0" presId="urn:microsoft.com/office/officeart/2005/8/layout/cycle7"/>
    <dgm:cxn modelId="{72767784-E18A-49E4-B652-72A31735CA4E}" type="presParOf" srcId="{4F9452FE-19C4-417A-83F9-BD4F7FBB2BAE}" destId="{64C8681D-8A11-481E-9E55-A470BC85E1B0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B802AA4-1915-4941-9DB4-908F779BA859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22450E8-11DC-4A71-8ADC-1F92CB482C5D}">
      <dgm:prSet phldrT="[Text]"/>
      <dgm:spPr/>
      <dgm:t>
        <a:bodyPr/>
        <a:lstStyle/>
        <a:p>
          <a:r>
            <a:rPr lang="en-US" dirty="0" smtClean="0"/>
            <a:t>Continue Anti-icing if conditions are correct</a:t>
          </a:r>
          <a:endParaRPr lang="en-US" dirty="0"/>
        </a:p>
      </dgm:t>
    </dgm:pt>
    <dgm:pt modelId="{04BADA2B-B97E-4024-B62E-CC97A641DF06}" type="parTrans" cxnId="{342FCF4E-70B8-4432-BF4A-6E5BBCE2B6E3}">
      <dgm:prSet/>
      <dgm:spPr/>
      <dgm:t>
        <a:bodyPr/>
        <a:lstStyle/>
        <a:p>
          <a:endParaRPr lang="en-US"/>
        </a:p>
      </dgm:t>
    </dgm:pt>
    <dgm:pt modelId="{C090C397-2CD8-4FB4-9841-AF7EFDDCDA5E}" type="sibTrans" cxnId="{342FCF4E-70B8-4432-BF4A-6E5BBCE2B6E3}">
      <dgm:prSet/>
      <dgm:spPr/>
      <dgm:t>
        <a:bodyPr/>
        <a:lstStyle/>
        <a:p>
          <a:endParaRPr lang="en-US"/>
        </a:p>
      </dgm:t>
    </dgm:pt>
    <dgm:pt modelId="{32D7BB4B-44D2-42F4-A9FF-28E8F41A934D}">
      <dgm:prSet phldrT="[Text]"/>
      <dgm:spPr/>
      <dgm:t>
        <a:bodyPr/>
        <a:lstStyle/>
        <a:p>
          <a:r>
            <a:rPr lang="en-US" dirty="0" smtClean="0"/>
            <a:t>Pre-storm meeting with supervisors</a:t>
          </a:r>
          <a:endParaRPr lang="en-US" dirty="0"/>
        </a:p>
      </dgm:t>
    </dgm:pt>
    <dgm:pt modelId="{619F4960-D9BF-4F92-BEC7-A406F2755DF8}" type="parTrans" cxnId="{FE295E47-DA2A-4008-86F6-A1425A2E237F}">
      <dgm:prSet/>
      <dgm:spPr/>
      <dgm:t>
        <a:bodyPr/>
        <a:lstStyle/>
        <a:p>
          <a:endParaRPr lang="en-US"/>
        </a:p>
      </dgm:t>
    </dgm:pt>
    <dgm:pt modelId="{022315FB-E734-4C38-8545-873FBF16E35D}" type="sibTrans" cxnId="{FE295E47-DA2A-4008-86F6-A1425A2E237F}">
      <dgm:prSet/>
      <dgm:spPr/>
      <dgm:t>
        <a:bodyPr/>
        <a:lstStyle/>
        <a:p>
          <a:endParaRPr lang="en-US"/>
        </a:p>
      </dgm:t>
    </dgm:pt>
    <dgm:pt modelId="{96EC095D-5824-4A9B-86A6-86A657AE6169}">
      <dgm:prSet phldrT="[Text]"/>
      <dgm:spPr/>
      <dgm:t>
        <a:bodyPr/>
        <a:lstStyle/>
        <a:p>
          <a:r>
            <a:rPr lang="en-US" dirty="0" smtClean="0"/>
            <a:t>Revise the response if needed </a:t>
          </a:r>
          <a:endParaRPr lang="en-US" dirty="0"/>
        </a:p>
      </dgm:t>
    </dgm:pt>
    <dgm:pt modelId="{BA38D331-41DD-4CCE-BA08-50F174D2A583}" type="parTrans" cxnId="{FAF24CC7-E48D-4809-9082-150E8ED615BF}">
      <dgm:prSet/>
      <dgm:spPr/>
      <dgm:t>
        <a:bodyPr/>
        <a:lstStyle/>
        <a:p>
          <a:endParaRPr lang="en-US"/>
        </a:p>
      </dgm:t>
    </dgm:pt>
    <dgm:pt modelId="{62AAE31C-4505-4242-96ED-03C6B0D040A6}" type="sibTrans" cxnId="{FAF24CC7-E48D-4809-9082-150E8ED615BF}">
      <dgm:prSet/>
      <dgm:spPr/>
      <dgm:t>
        <a:bodyPr/>
        <a:lstStyle/>
        <a:p>
          <a:endParaRPr lang="en-US"/>
        </a:p>
      </dgm:t>
    </dgm:pt>
    <dgm:pt modelId="{7CC4E136-C319-4E56-B83A-A7F3580D00E7}">
      <dgm:prSet phldrT="[Text]"/>
      <dgm:spPr/>
      <dgm:t>
        <a:bodyPr/>
        <a:lstStyle/>
        <a:p>
          <a:r>
            <a:rPr lang="en-US" dirty="0" smtClean="0"/>
            <a:t>Staff checks the system  for hazards and checks snow fence</a:t>
          </a:r>
          <a:endParaRPr lang="en-US" dirty="0"/>
        </a:p>
      </dgm:t>
    </dgm:pt>
    <dgm:pt modelId="{8FD17B70-ADBD-4F21-86E2-E2277D18D2D9}" type="parTrans" cxnId="{F5B8B6A2-62A1-46C4-8AAB-4404712CA9A6}">
      <dgm:prSet/>
      <dgm:spPr/>
      <dgm:t>
        <a:bodyPr/>
        <a:lstStyle/>
        <a:p>
          <a:endParaRPr lang="en-US"/>
        </a:p>
      </dgm:t>
    </dgm:pt>
    <dgm:pt modelId="{1ED9164A-659D-4540-B9FC-704B4287E15F}" type="sibTrans" cxnId="{F5B8B6A2-62A1-46C4-8AAB-4404712CA9A6}">
      <dgm:prSet/>
      <dgm:spPr/>
      <dgm:t>
        <a:bodyPr/>
        <a:lstStyle/>
        <a:p>
          <a:endParaRPr lang="en-US"/>
        </a:p>
      </dgm:t>
    </dgm:pt>
    <dgm:pt modelId="{D76ADB49-F6FA-4496-8565-D2048E243630}">
      <dgm:prSet phldrT="[Text]"/>
      <dgm:spPr/>
      <dgm:t>
        <a:bodyPr/>
        <a:lstStyle/>
        <a:p>
          <a:r>
            <a:rPr lang="en-US" dirty="0" smtClean="0"/>
            <a:t>Media and internal communication begins </a:t>
          </a:r>
          <a:endParaRPr lang="en-US" dirty="0"/>
        </a:p>
      </dgm:t>
    </dgm:pt>
    <dgm:pt modelId="{313189CA-9B95-4C9B-9834-D74085D05071}" type="parTrans" cxnId="{7821A664-63A0-4610-B091-E62CED5698D5}">
      <dgm:prSet/>
      <dgm:spPr/>
      <dgm:t>
        <a:bodyPr/>
        <a:lstStyle/>
        <a:p>
          <a:endParaRPr lang="en-US"/>
        </a:p>
      </dgm:t>
    </dgm:pt>
    <dgm:pt modelId="{A0BEC010-820F-4A83-B13D-85270558CB2C}" type="sibTrans" cxnId="{7821A664-63A0-4610-B091-E62CED5698D5}">
      <dgm:prSet/>
      <dgm:spPr/>
      <dgm:t>
        <a:bodyPr/>
        <a:lstStyle/>
        <a:p>
          <a:endParaRPr lang="en-US"/>
        </a:p>
      </dgm:t>
    </dgm:pt>
    <dgm:pt modelId="{83AB38A3-F4FF-4348-AF08-FE9DAF987B72}" type="pres">
      <dgm:prSet presAssocID="{2B802AA4-1915-4941-9DB4-908F779BA85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2568369-1538-4521-AABD-B151BE46300D}" type="pres">
      <dgm:prSet presAssocID="{2B802AA4-1915-4941-9DB4-908F779BA859}" presName="cycle" presStyleCnt="0"/>
      <dgm:spPr/>
    </dgm:pt>
    <dgm:pt modelId="{C1E3D79A-953B-42CE-AD46-85F6E8CF0E8A}" type="pres">
      <dgm:prSet presAssocID="{C22450E8-11DC-4A71-8ADC-1F92CB482C5D}" presName="nodeFirs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C2E486-C902-49F0-8554-5E096BECC8FA}" type="pres">
      <dgm:prSet presAssocID="{C090C397-2CD8-4FB4-9841-AF7EFDDCDA5E}" presName="sibTransFirstNode" presStyleLbl="bgShp" presStyleIdx="0" presStyleCnt="1"/>
      <dgm:spPr/>
      <dgm:t>
        <a:bodyPr/>
        <a:lstStyle/>
        <a:p>
          <a:endParaRPr lang="en-US"/>
        </a:p>
      </dgm:t>
    </dgm:pt>
    <dgm:pt modelId="{BCE0D6B9-3CF5-430E-B2EC-854E0FE56230}" type="pres">
      <dgm:prSet presAssocID="{32D7BB4B-44D2-42F4-A9FF-28E8F41A934D}" presName="nodeFollowingNodes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B0A074-BE6E-4419-9AE0-7E670E29B37C}" type="pres">
      <dgm:prSet presAssocID="{96EC095D-5824-4A9B-86A6-86A657AE6169}" presName="nodeFollowingNodes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7052C0-10E7-42B4-A3E2-77E289B200F3}" type="pres">
      <dgm:prSet presAssocID="{7CC4E136-C319-4E56-B83A-A7F3580D00E7}" presName="nodeFollowingNodes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EFFCCB-8CA0-4217-874A-99F52C76A5B5}" type="pres">
      <dgm:prSet presAssocID="{D76ADB49-F6FA-4496-8565-D2048E243630}" presName="nodeFollowingNodes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5C64D1A-6542-4549-9FA2-B899AE18EBDE}" type="presOf" srcId="{C090C397-2CD8-4FB4-9841-AF7EFDDCDA5E}" destId="{7BC2E486-C902-49F0-8554-5E096BECC8FA}" srcOrd="0" destOrd="0" presId="urn:microsoft.com/office/officeart/2005/8/layout/cycle3"/>
    <dgm:cxn modelId="{27750094-79F2-490C-966D-8D98EFAADF41}" type="presOf" srcId="{96EC095D-5824-4A9B-86A6-86A657AE6169}" destId="{7AB0A074-BE6E-4419-9AE0-7E670E29B37C}" srcOrd="0" destOrd="0" presId="urn:microsoft.com/office/officeart/2005/8/layout/cycle3"/>
    <dgm:cxn modelId="{67BA8DFE-7CE3-487A-8082-5BDB6701F9E9}" type="presOf" srcId="{7CC4E136-C319-4E56-B83A-A7F3580D00E7}" destId="{927052C0-10E7-42B4-A3E2-77E289B200F3}" srcOrd="0" destOrd="0" presId="urn:microsoft.com/office/officeart/2005/8/layout/cycle3"/>
    <dgm:cxn modelId="{F5B8B6A2-62A1-46C4-8AAB-4404712CA9A6}" srcId="{2B802AA4-1915-4941-9DB4-908F779BA859}" destId="{7CC4E136-C319-4E56-B83A-A7F3580D00E7}" srcOrd="3" destOrd="0" parTransId="{8FD17B70-ADBD-4F21-86E2-E2277D18D2D9}" sibTransId="{1ED9164A-659D-4540-B9FC-704B4287E15F}"/>
    <dgm:cxn modelId="{7632D3E1-6112-42FD-A092-DD9DF094BDD5}" type="presOf" srcId="{32D7BB4B-44D2-42F4-A9FF-28E8F41A934D}" destId="{BCE0D6B9-3CF5-430E-B2EC-854E0FE56230}" srcOrd="0" destOrd="0" presId="urn:microsoft.com/office/officeart/2005/8/layout/cycle3"/>
    <dgm:cxn modelId="{A68BEF30-D4A8-4852-8455-7788343BEC52}" type="presOf" srcId="{C22450E8-11DC-4A71-8ADC-1F92CB482C5D}" destId="{C1E3D79A-953B-42CE-AD46-85F6E8CF0E8A}" srcOrd="0" destOrd="0" presId="urn:microsoft.com/office/officeart/2005/8/layout/cycle3"/>
    <dgm:cxn modelId="{FE295E47-DA2A-4008-86F6-A1425A2E237F}" srcId="{2B802AA4-1915-4941-9DB4-908F779BA859}" destId="{32D7BB4B-44D2-42F4-A9FF-28E8F41A934D}" srcOrd="1" destOrd="0" parTransId="{619F4960-D9BF-4F92-BEC7-A406F2755DF8}" sibTransId="{022315FB-E734-4C38-8545-873FBF16E35D}"/>
    <dgm:cxn modelId="{FAF24CC7-E48D-4809-9082-150E8ED615BF}" srcId="{2B802AA4-1915-4941-9DB4-908F779BA859}" destId="{96EC095D-5824-4A9B-86A6-86A657AE6169}" srcOrd="2" destOrd="0" parTransId="{BA38D331-41DD-4CCE-BA08-50F174D2A583}" sibTransId="{62AAE31C-4505-4242-96ED-03C6B0D040A6}"/>
    <dgm:cxn modelId="{24CF3901-4780-495D-8785-A33C6707C7BE}" type="presOf" srcId="{2B802AA4-1915-4941-9DB4-908F779BA859}" destId="{83AB38A3-F4FF-4348-AF08-FE9DAF987B72}" srcOrd="0" destOrd="0" presId="urn:microsoft.com/office/officeart/2005/8/layout/cycle3"/>
    <dgm:cxn modelId="{98A7AFE9-0ED2-478B-899E-E5D8F3CC8440}" type="presOf" srcId="{D76ADB49-F6FA-4496-8565-D2048E243630}" destId="{E9EFFCCB-8CA0-4217-874A-99F52C76A5B5}" srcOrd="0" destOrd="0" presId="urn:microsoft.com/office/officeart/2005/8/layout/cycle3"/>
    <dgm:cxn modelId="{7821A664-63A0-4610-B091-E62CED5698D5}" srcId="{2B802AA4-1915-4941-9DB4-908F779BA859}" destId="{D76ADB49-F6FA-4496-8565-D2048E243630}" srcOrd="4" destOrd="0" parTransId="{313189CA-9B95-4C9B-9834-D74085D05071}" sibTransId="{A0BEC010-820F-4A83-B13D-85270558CB2C}"/>
    <dgm:cxn modelId="{342FCF4E-70B8-4432-BF4A-6E5BBCE2B6E3}" srcId="{2B802AA4-1915-4941-9DB4-908F779BA859}" destId="{C22450E8-11DC-4A71-8ADC-1F92CB482C5D}" srcOrd="0" destOrd="0" parTransId="{04BADA2B-B97E-4024-B62E-CC97A641DF06}" sibTransId="{C090C397-2CD8-4FB4-9841-AF7EFDDCDA5E}"/>
    <dgm:cxn modelId="{AE1FF69F-DA4D-4E0F-ADC3-AB482BE3E9E0}" type="presParOf" srcId="{83AB38A3-F4FF-4348-AF08-FE9DAF987B72}" destId="{A2568369-1538-4521-AABD-B151BE46300D}" srcOrd="0" destOrd="0" presId="urn:microsoft.com/office/officeart/2005/8/layout/cycle3"/>
    <dgm:cxn modelId="{95D4AF7A-8B5E-4FE4-88EC-B606CB44610B}" type="presParOf" srcId="{A2568369-1538-4521-AABD-B151BE46300D}" destId="{C1E3D79A-953B-42CE-AD46-85F6E8CF0E8A}" srcOrd="0" destOrd="0" presId="urn:microsoft.com/office/officeart/2005/8/layout/cycle3"/>
    <dgm:cxn modelId="{43DF7BF1-D02A-4A63-8997-95D78412436B}" type="presParOf" srcId="{A2568369-1538-4521-AABD-B151BE46300D}" destId="{7BC2E486-C902-49F0-8554-5E096BECC8FA}" srcOrd="1" destOrd="0" presId="urn:microsoft.com/office/officeart/2005/8/layout/cycle3"/>
    <dgm:cxn modelId="{CD354AB0-FBB2-4AEB-AB70-D1C6D0AF27F7}" type="presParOf" srcId="{A2568369-1538-4521-AABD-B151BE46300D}" destId="{BCE0D6B9-3CF5-430E-B2EC-854E0FE56230}" srcOrd="2" destOrd="0" presId="urn:microsoft.com/office/officeart/2005/8/layout/cycle3"/>
    <dgm:cxn modelId="{FEB1ECFE-8024-4651-A281-08F76C447715}" type="presParOf" srcId="{A2568369-1538-4521-AABD-B151BE46300D}" destId="{7AB0A074-BE6E-4419-9AE0-7E670E29B37C}" srcOrd="3" destOrd="0" presId="urn:microsoft.com/office/officeart/2005/8/layout/cycle3"/>
    <dgm:cxn modelId="{E9CEC071-8465-4DD6-830F-0F9A8B1B1BBD}" type="presParOf" srcId="{A2568369-1538-4521-AABD-B151BE46300D}" destId="{927052C0-10E7-42B4-A3E2-77E289B200F3}" srcOrd="4" destOrd="0" presId="urn:microsoft.com/office/officeart/2005/8/layout/cycle3"/>
    <dgm:cxn modelId="{16182A20-F909-4982-9A96-1CA53B8BC3AA}" type="presParOf" srcId="{A2568369-1538-4521-AABD-B151BE46300D}" destId="{E9EFFCCB-8CA0-4217-874A-99F52C76A5B5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52BD27F-3979-475C-A741-5E6AF2D63A21}">
      <dsp:nvSpPr>
        <dsp:cNvPr id="0" name=""/>
        <dsp:cNvSpPr/>
      </dsp:nvSpPr>
      <dsp:spPr>
        <a:xfrm>
          <a:off x="0" y="0"/>
          <a:ext cx="5764530" cy="9601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 light snow – dusting to 3 inches</a:t>
          </a:r>
          <a:endParaRPr lang="en-US" sz="2700" kern="1200" dirty="0"/>
        </a:p>
      </dsp:txBody>
      <dsp:txXfrm>
        <a:off x="0" y="0"/>
        <a:ext cx="4784727" cy="960120"/>
      </dsp:txXfrm>
    </dsp:sp>
    <dsp:sp modelId="{034E96BA-645A-4738-91FB-9E3173B9EA2D}">
      <dsp:nvSpPr>
        <dsp:cNvPr id="0" name=""/>
        <dsp:cNvSpPr/>
      </dsp:nvSpPr>
      <dsp:spPr>
        <a:xfrm>
          <a:off x="457215" y="1143000"/>
          <a:ext cx="5764530" cy="9601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Get liquid equipment ready </a:t>
          </a:r>
          <a:endParaRPr lang="en-US" sz="2700" kern="1200" dirty="0"/>
        </a:p>
      </dsp:txBody>
      <dsp:txXfrm>
        <a:off x="457215" y="1143000"/>
        <a:ext cx="4631817" cy="960120"/>
      </dsp:txXfrm>
    </dsp:sp>
    <dsp:sp modelId="{AB80D157-50C3-4F51-ABAE-1A6BC5710AEF}">
      <dsp:nvSpPr>
        <dsp:cNvPr id="0" name=""/>
        <dsp:cNvSpPr/>
      </dsp:nvSpPr>
      <dsp:spPr>
        <a:xfrm>
          <a:off x="1017269" y="2240280"/>
          <a:ext cx="5764530" cy="9601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Check basic supplies</a:t>
          </a:r>
          <a:endParaRPr lang="en-US" sz="2700" kern="1200" dirty="0"/>
        </a:p>
      </dsp:txBody>
      <dsp:txXfrm>
        <a:off x="1017269" y="2240280"/>
        <a:ext cx="4631817" cy="960120"/>
      </dsp:txXfrm>
    </dsp:sp>
    <dsp:sp modelId="{4E5DD5C0-2293-4BE7-B9C8-F3D392E4353B}">
      <dsp:nvSpPr>
        <dsp:cNvPr id="0" name=""/>
        <dsp:cNvSpPr/>
      </dsp:nvSpPr>
      <dsp:spPr>
        <a:xfrm>
          <a:off x="5140452" y="728091"/>
          <a:ext cx="624078" cy="624078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kern="1200"/>
        </a:p>
      </dsp:txBody>
      <dsp:txXfrm>
        <a:off x="5140452" y="728091"/>
        <a:ext cx="624078" cy="624078"/>
      </dsp:txXfrm>
    </dsp:sp>
    <dsp:sp modelId="{7879BD76-4F8B-4647-BEBF-0D60D34E947C}">
      <dsp:nvSpPr>
        <dsp:cNvPr id="0" name=""/>
        <dsp:cNvSpPr/>
      </dsp:nvSpPr>
      <dsp:spPr>
        <a:xfrm>
          <a:off x="5649087" y="1841830"/>
          <a:ext cx="624078" cy="624078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kern="1200"/>
        </a:p>
      </dsp:txBody>
      <dsp:txXfrm>
        <a:off x="5649087" y="1841830"/>
        <a:ext cx="624078" cy="624078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AE3AC9F-C869-4990-86F6-A83FE0F84455}">
      <dsp:nvSpPr>
        <dsp:cNvPr id="0" name=""/>
        <dsp:cNvSpPr/>
      </dsp:nvSpPr>
      <dsp:spPr>
        <a:xfrm>
          <a:off x="0" y="1701657"/>
          <a:ext cx="4419600" cy="11164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If conditions are not correct</a:t>
          </a:r>
          <a:endParaRPr lang="en-US" sz="2100" kern="1200" dirty="0"/>
        </a:p>
      </dsp:txBody>
      <dsp:txXfrm>
        <a:off x="0" y="1701657"/>
        <a:ext cx="4419600" cy="602894"/>
      </dsp:txXfrm>
    </dsp:sp>
    <dsp:sp modelId="{81733B02-D409-479A-AD81-003BE391C314}">
      <dsp:nvSpPr>
        <dsp:cNvPr id="0" name=""/>
        <dsp:cNvSpPr/>
      </dsp:nvSpPr>
      <dsp:spPr>
        <a:xfrm>
          <a:off x="0" y="2282222"/>
          <a:ext cx="2209800" cy="51357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Consider slurry</a:t>
          </a:r>
          <a:endParaRPr lang="en-US" sz="1100" kern="1200" dirty="0"/>
        </a:p>
      </dsp:txBody>
      <dsp:txXfrm>
        <a:off x="0" y="2282222"/>
        <a:ext cx="2209800" cy="513576"/>
      </dsp:txXfrm>
    </dsp:sp>
    <dsp:sp modelId="{15A87B5E-7EC4-442B-A1EC-9E4C5EEC08D4}">
      <dsp:nvSpPr>
        <dsp:cNvPr id="0" name=""/>
        <dsp:cNvSpPr/>
      </dsp:nvSpPr>
      <dsp:spPr>
        <a:xfrm>
          <a:off x="2209800" y="2282222"/>
          <a:ext cx="2209800" cy="51357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Pre-load trucks for a possible response, post the information for staff</a:t>
          </a:r>
          <a:endParaRPr lang="en-US" sz="1100" kern="1200" dirty="0"/>
        </a:p>
      </dsp:txBody>
      <dsp:txXfrm>
        <a:off x="2209800" y="2282222"/>
        <a:ext cx="2209800" cy="513576"/>
      </dsp:txXfrm>
    </dsp:sp>
    <dsp:sp modelId="{9F267440-05C0-4753-A184-D7E0EA2ECAA4}">
      <dsp:nvSpPr>
        <dsp:cNvPr id="0" name=""/>
        <dsp:cNvSpPr/>
      </dsp:nvSpPr>
      <dsp:spPr>
        <a:xfrm rot="10800000">
          <a:off x="0" y="1271"/>
          <a:ext cx="4419600" cy="1717132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24 hour notice</a:t>
          </a:r>
          <a:endParaRPr lang="en-US" sz="2100" kern="1200" dirty="0"/>
        </a:p>
      </dsp:txBody>
      <dsp:txXfrm>
        <a:off x="0" y="1271"/>
        <a:ext cx="4419600" cy="602713"/>
      </dsp:txXfrm>
    </dsp:sp>
    <dsp:sp modelId="{215C22FB-92C0-4FF8-97D5-5B5C12A02839}">
      <dsp:nvSpPr>
        <dsp:cNvPr id="0" name=""/>
        <dsp:cNvSpPr/>
      </dsp:nvSpPr>
      <dsp:spPr>
        <a:xfrm>
          <a:off x="0" y="603985"/>
          <a:ext cx="2209800" cy="51342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If 50% chance or higher anti-ice Conditions must be correct</a:t>
          </a:r>
          <a:endParaRPr lang="en-US" sz="1100" kern="1200" dirty="0"/>
        </a:p>
      </dsp:txBody>
      <dsp:txXfrm>
        <a:off x="0" y="603985"/>
        <a:ext cx="2209800" cy="513422"/>
      </dsp:txXfrm>
    </dsp:sp>
    <dsp:sp modelId="{606C7E28-8E12-4D47-9680-0C3F5E60A8ED}">
      <dsp:nvSpPr>
        <dsp:cNvPr id="0" name=""/>
        <dsp:cNvSpPr/>
      </dsp:nvSpPr>
      <dsp:spPr>
        <a:xfrm>
          <a:off x="2209800" y="603985"/>
          <a:ext cx="2209800" cy="51342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Forecast may be for Bridges or entire system, plan appropriate equipment</a:t>
          </a:r>
          <a:endParaRPr lang="en-US" sz="1100" kern="1200" dirty="0"/>
        </a:p>
      </dsp:txBody>
      <dsp:txXfrm>
        <a:off x="2209800" y="603985"/>
        <a:ext cx="2209800" cy="513422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82A2DD8-C111-4853-B56F-F3A2E880AA77}">
      <dsp:nvSpPr>
        <dsp:cNvPr id="0" name=""/>
        <dsp:cNvSpPr/>
      </dsp:nvSpPr>
      <dsp:spPr>
        <a:xfrm>
          <a:off x="0" y="2259736"/>
          <a:ext cx="6324600" cy="7416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No pre-storm meeting – post the forecast and inform the staff</a:t>
          </a:r>
          <a:endParaRPr lang="en-US" sz="1100" kern="1200" dirty="0"/>
        </a:p>
      </dsp:txBody>
      <dsp:txXfrm>
        <a:off x="0" y="2259736"/>
        <a:ext cx="6324600" cy="400515"/>
      </dsp:txXfrm>
    </dsp:sp>
    <dsp:sp modelId="{38307AD9-FC90-4F0D-8C52-ADD96DF547F7}">
      <dsp:nvSpPr>
        <dsp:cNvPr id="0" name=""/>
        <dsp:cNvSpPr/>
      </dsp:nvSpPr>
      <dsp:spPr>
        <a:xfrm>
          <a:off x="0" y="2645418"/>
          <a:ext cx="3162299" cy="3411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Depending on the start time determine pre-determined start or  “we will call you”</a:t>
          </a:r>
          <a:endParaRPr lang="en-US" sz="1100" kern="1200" dirty="0"/>
        </a:p>
      </dsp:txBody>
      <dsp:txXfrm>
        <a:off x="0" y="2645418"/>
        <a:ext cx="3162299" cy="341180"/>
      </dsp:txXfrm>
    </dsp:sp>
    <dsp:sp modelId="{F1BB2D7C-C985-4F43-9B5F-F86DB15976FB}">
      <dsp:nvSpPr>
        <dsp:cNvPr id="0" name=""/>
        <dsp:cNvSpPr/>
      </dsp:nvSpPr>
      <dsp:spPr>
        <a:xfrm>
          <a:off x="3162300" y="2645418"/>
          <a:ext cx="3162299" cy="3411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Notify Sheriff and management of our plan. Pre-determine supervisor response</a:t>
          </a:r>
          <a:endParaRPr lang="en-US" sz="1100" kern="1200" dirty="0"/>
        </a:p>
      </dsp:txBody>
      <dsp:txXfrm>
        <a:off x="3162300" y="2645418"/>
        <a:ext cx="3162299" cy="341180"/>
      </dsp:txXfrm>
    </dsp:sp>
    <dsp:sp modelId="{C7345DAE-7794-4F05-9065-13131F446578}">
      <dsp:nvSpPr>
        <dsp:cNvPr id="0" name=""/>
        <dsp:cNvSpPr/>
      </dsp:nvSpPr>
      <dsp:spPr>
        <a:xfrm rot="10800000">
          <a:off x="0" y="1130133"/>
          <a:ext cx="6324600" cy="1140728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Pre-load equipment</a:t>
          </a:r>
          <a:endParaRPr lang="en-US" sz="1100" kern="1200" dirty="0"/>
        </a:p>
      </dsp:txBody>
      <dsp:txXfrm>
        <a:off x="0" y="1130133"/>
        <a:ext cx="6324600" cy="400395"/>
      </dsp:txXfrm>
    </dsp:sp>
    <dsp:sp modelId="{0D8CAB8F-02CC-419A-AEC8-F3C246623EBE}">
      <dsp:nvSpPr>
        <dsp:cNvPr id="0" name=""/>
        <dsp:cNvSpPr/>
      </dsp:nvSpPr>
      <dsp:spPr>
        <a:xfrm>
          <a:off x="0" y="1530529"/>
          <a:ext cx="3162299" cy="34107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Trucks are filled based on the response, liquids are topped off</a:t>
          </a:r>
          <a:endParaRPr lang="en-US" sz="1100" kern="1200" dirty="0"/>
        </a:p>
      </dsp:txBody>
      <dsp:txXfrm>
        <a:off x="0" y="1530529"/>
        <a:ext cx="3162299" cy="341077"/>
      </dsp:txXfrm>
    </dsp:sp>
    <dsp:sp modelId="{9B214B92-695A-48E5-9E3D-F559736503FC}">
      <dsp:nvSpPr>
        <dsp:cNvPr id="0" name=""/>
        <dsp:cNvSpPr/>
      </dsp:nvSpPr>
      <dsp:spPr>
        <a:xfrm>
          <a:off x="3162300" y="1530529"/>
          <a:ext cx="3162299" cy="34107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Internal  e-mail is sent along with the forecast</a:t>
          </a:r>
          <a:endParaRPr lang="en-US" sz="1100" kern="1200" dirty="0"/>
        </a:p>
      </dsp:txBody>
      <dsp:txXfrm>
        <a:off x="3162300" y="1530529"/>
        <a:ext cx="3162299" cy="341077"/>
      </dsp:txXfrm>
    </dsp:sp>
    <dsp:sp modelId="{CCA84F82-747F-4AE2-BDB9-E01388C9AC59}">
      <dsp:nvSpPr>
        <dsp:cNvPr id="0" name=""/>
        <dsp:cNvSpPr/>
      </dsp:nvSpPr>
      <dsp:spPr>
        <a:xfrm rot="10800000">
          <a:off x="0" y="530"/>
          <a:ext cx="6324600" cy="1140728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Contact weather, secure start and end time along with estimated storm totals and pavement temperatures</a:t>
          </a:r>
          <a:endParaRPr lang="en-US" sz="1100" kern="1200" dirty="0"/>
        </a:p>
      </dsp:txBody>
      <dsp:txXfrm>
        <a:off x="0" y="530"/>
        <a:ext cx="6324600" cy="400395"/>
      </dsp:txXfrm>
    </dsp:sp>
    <dsp:sp modelId="{C21C17F0-EBDD-451A-A30A-3202FA450F4C}">
      <dsp:nvSpPr>
        <dsp:cNvPr id="0" name=""/>
        <dsp:cNvSpPr/>
      </dsp:nvSpPr>
      <dsp:spPr>
        <a:xfrm>
          <a:off x="0" y="400926"/>
          <a:ext cx="3162299" cy="34107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Post the forecast and inform staff</a:t>
          </a:r>
          <a:endParaRPr lang="en-US" sz="1100" kern="1200" dirty="0"/>
        </a:p>
      </dsp:txBody>
      <dsp:txXfrm>
        <a:off x="0" y="400926"/>
        <a:ext cx="3162299" cy="341077"/>
      </dsp:txXfrm>
    </dsp:sp>
    <dsp:sp modelId="{B6EF5A6D-CC7F-4A05-BC6A-A0ED26797844}">
      <dsp:nvSpPr>
        <dsp:cNvPr id="0" name=""/>
        <dsp:cNvSpPr/>
      </dsp:nvSpPr>
      <dsp:spPr>
        <a:xfrm>
          <a:off x="3162300" y="400926"/>
          <a:ext cx="3162299" cy="34107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Any event greater that 16 hours shifts are split</a:t>
          </a:r>
          <a:endParaRPr lang="en-US" sz="1100" kern="1200" dirty="0"/>
        </a:p>
      </dsp:txBody>
      <dsp:txXfrm>
        <a:off x="3162300" y="400926"/>
        <a:ext cx="3162299" cy="341077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779A86D-28ED-4807-AC6C-F7A8B74F5E53}">
      <dsp:nvSpPr>
        <dsp:cNvPr id="0" name=""/>
        <dsp:cNvSpPr/>
      </dsp:nvSpPr>
      <dsp:spPr>
        <a:xfrm>
          <a:off x="0" y="3062525"/>
          <a:ext cx="6248400" cy="6700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In moderate events extra staff and additional equipment is utilized</a:t>
          </a:r>
          <a:endParaRPr lang="en-US" sz="1100" kern="1200" dirty="0"/>
        </a:p>
      </dsp:txBody>
      <dsp:txXfrm>
        <a:off x="0" y="3062525"/>
        <a:ext cx="6248400" cy="361803"/>
      </dsp:txXfrm>
    </dsp:sp>
    <dsp:sp modelId="{08252E83-878B-4B14-B8CE-0D07B18C91BE}">
      <dsp:nvSpPr>
        <dsp:cNvPr id="0" name=""/>
        <dsp:cNvSpPr/>
      </dsp:nvSpPr>
      <dsp:spPr>
        <a:xfrm>
          <a:off x="0" y="3410927"/>
          <a:ext cx="6248400" cy="30820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2700" rIns="7112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Engineering staff may be used for fuel, mailboxes and parts runs. Equipment is ready and vehicles assigned</a:t>
          </a:r>
          <a:endParaRPr lang="en-US" sz="1000" kern="1200" dirty="0"/>
        </a:p>
      </dsp:txBody>
      <dsp:txXfrm>
        <a:off x="0" y="3410927"/>
        <a:ext cx="6248400" cy="308202"/>
      </dsp:txXfrm>
    </dsp:sp>
    <dsp:sp modelId="{2874F07B-C192-4AC3-9D0C-A3D49423C885}">
      <dsp:nvSpPr>
        <dsp:cNvPr id="0" name=""/>
        <dsp:cNvSpPr/>
      </dsp:nvSpPr>
      <dsp:spPr>
        <a:xfrm rot="10800000">
          <a:off x="0" y="2042106"/>
          <a:ext cx="6248400" cy="1030468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Pre-storm meeting with staff – post the forecast and anticipated response </a:t>
          </a:r>
          <a:endParaRPr lang="en-US" sz="1100" kern="1200" dirty="0"/>
        </a:p>
      </dsp:txBody>
      <dsp:txXfrm>
        <a:off x="0" y="2042106"/>
        <a:ext cx="6248400" cy="361694"/>
      </dsp:txXfrm>
    </dsp:sp>
    <dsp:sp modelId="{4F964F9E-F373-4D45-8AEB-21F797F31D0A}">
      <dsp:nvSpPr>
        <dsp:cNvPr id="0" name=""/>
        <dsp:cNvSpPr/>
      </dsp:nvSpPr>
      <dsp:spPr>
        <a:xfrm>
          <a:off x="0" y="2403800"/>
          <a:ext cx="3124200" cy="30811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2700" rIns="7112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Depending on the start time determine pre-determined start or  “we will call you”</a:t>
          </a:r>
          <a:endParaRPr lang="en-US" sz="1000" kern="1200" dirty="0"/>
        </a:p>
      </dsp:txBody>
      <dsp:txXfrm>
        <a:off x="0" y="2403800"/>
        <a:ext cx="3124200" cy="308110"/>
      </dsp:txXfrm>
    </dsp:sp>
    <dsp:sp modelId="{9F4B5576-7C7B-4326-8E88-F684D508386F}">
      <dsp:nvSpPr>
        <dsp:cNvPr id="0" name=""/>
        <dsp:cNvSpPr/>
      </dsp:nvSpPr>
      <dsp:spPr>
        <a:xfrm>
          <a:off x="3124200" y="2403800"/>
          <a:ext cx="3124200" cy="30811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2700" rIns="7112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Notify Sheriff and management of our plan. Pre-determine supervisor response</a:t>
          </a:r>
          <a:endParaRPr lang="en-US" sz="1000" kern="1200" dirty="0"/>
        </a:p>
      </dsp:txBody>
      <dsp:txXfrm>
        <a:off x="3124200" y="2403800"/>
        <a:ext cx="3124200" cy="308110"/>
      </dsp:txXfrm>
    </dsp:sp>
    <dsp:sp modelId="{C22C5555-3964-46D0-ACC9-897047C28C12}">
      <dsp:nvSpPr>
        <dsp:cNvPr id="0" name=""/>
        <dsp:cNvSpPr/>
      </dsp:nvSpPr>
      <dsp:spPr>
        <a:xfrm rot="10800000">
          <a:off x="0" y="990598"/>
          <a:ext cx="6248400" cy="1030468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Pre-load equipment</a:t>
          </a:r>
          <a:endParaRPr lang="en-US" sz="1100" kern="1200" dirty="0"/>
        </a:p>
      </dsp:txBody>
      <dsp:txXfrm>
        <a:off x="0" y="990598"/>
        <a:ext cx="6248400" cy="361694"/>
      </dsp:txXfrm>
    </dsp:sp>
    <dsp:sp modelId="{82769774-D1AB-406F-B878-3AF826FFE97B}">
      <dsp:nvSpPr>
        <dsp:cNvPr id="0" name=""/>
        <dsp:cNvSpPr/>
      </dsp:nvSpPr>
      <dsp:spPr>
        <a:xfrm>
          <a:off x="0" y="1383382"/>
          <a:ext cx="3124200" cy="30811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2700" rIns="7112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Trucks are filled based on the response, liquids are topped off</a:t>
          </a:r>
          <a:endParaRPr lang="en-US" sz="1000" kern="1200" dirty="0"/>
        </a:p>
      </dsp:txBody>
      <dsp:txXfrm>
        <a:off x="0" y="1383382"/>
        <a:ext cx="3124200" cy="308110"/>
      </dsp:txXfrm>
    </dsp:sp>
    <dsp:sp modelId="{684FC6FE-0A0E-4C17-9CCC-67CC726918BE}">
      <dsp:nvSpPr>
        <dsp:cNvPr id="0" name=""/>
        <dsp:cNvSpPr/>
      </dsp:nvSpPr>
      <dsp:spPr>
        <a:xfrm>
          <a:off x="3124200" y="1383382"/>
          <a:ext cx="3124200" cy="30811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2700" rIns="7112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Internal  e-mail is sent  to all DOT staff along with the forecast</a:t>
          </a:r>
          <a:endParaRPr lang="en-US" sz="1000" kern="1200" dirty="0"/>
        </a:p>
      </dsp:txBody>
      <dsp:txXfrm>
        <a:off x="3124200" y="1383382"/>
        <a:ext cx="3124200" cy="308110"/>
      </dsp:txXfrm>
    </dsp:sp>
    <dsp:sp modelId="{1A5ADA31-C2A6-4618-8C22-3C101F89B5B7}">
      <dsp:nvSpPr>
        <dsp:cNvPr id="0" name=""/>
        <dsp:cNvSpPr/>
      </dsp:nvSpPr>
      <dsp:spPr>
        <a:xfrm rot="10800000">
          <a:off x="0" y="1269"/>
          <a:ext cx="6248400" cy="1030468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Contact weather, secure start and end time along with estimated storm totals and pavement temperatures</a:t>
          </a:r>
          <a:endParaRPr lang="en-US" sz="1100" kern="1200" dirty="0"/>
        </a:p>
      </dsp:txBody>
      <dsp:txXfrm>
        <a:off x="0" y="1269"/>
        <a:ext cx="6248400" cy="361694"/>
      </dsp:txXfrm>
    </dsp:sp>
    <dsp:sp modelId="{A32036F3-7CC9-4E78-A329-EAF54C682193}">
      <dsp:nvSpPr>
        <dsp:cNvPr id="0" name=""/>
        <dsp:cNvSpPr/>
      </dsp:nvSpPr>
      <dsp:spPr>
        <a:xfrm>
          <a:off x="0" y="351452"/>
          <a:ext cx="3124200" cy="30811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2700" rIns="7112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Post the forecast and inform staff</a:t>
          </a:r>
          <a:endParaRPr lang="en-US" sz="1000" kern="1200" dirty="0"/>
        </a:p>
      </dsp:txBody>
      <dsp:txXfrm>
        <a:off x="0" y="351452"/>
        <a:ext cx="3124200" cy="308110"/>
      </dsp:txXfrm>
    </dsp:sp>
    <dsp:sp modelId="{2EFBDE8F-37EF-4C2C-9EFC-C93B2250370E}">
      <dsp:nvSpPr>
        <dsp:cNvPr id="0" name=""/>
        <dsp:cNvSpPr/>
      </dsp:nvSpPr>
      <dsp:spPr>
        <a:xfrm>
          <a:off x="3124200" y="362963"/>
          <a:ext cx="3124200" cy="30811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2700" rIns="7112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Any event greater that 16 hours shifts are split</a:t>
          </a:r>
          <a:endParaRPr lang="en-US" sz="1000" kern="1200" dirty="0"/>
        </a:p>
      </dsp:txBody>
      <dsp:txXfrm>
        <a:off x="3124200" y="362963"/>
        <a:ext cx="3124200" cy="308110"/>
      </dsp:txXfrm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5CC7474-7453-45E1-BE54-B693A6174CED}">
      <dsp:nvSpPr>
        <dsp:cNvPr id="0" name=""/>
        <dsp:cNvSpPr/>
      </dsp:nvSpPr>
      <dsp:spPr>
        <a:xfrm>
          <a:off x="0" y="3860331"/>
          <a:ext cx="7010400" cy="6333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Communication  with the public and media</a:t>
          </a:r>
          <a:endParaRPr lang="en-US" sz="1200" kern="1200" dirty="0"/>
        </a:p>
      </dsp:txBody>
      <dsp:txXfrm>
        <a:off x="0" y="3860331"/>
        <a:ext cx="7010400" cy="633319"/>
      </dsp:txXfrm>
    </dsp:sp>
    <dsp:sp modelId="{23DDF6F2-D327-444E-A591-4B224553454E}">
      <dsp:nvSpPr>
        <dsp:cNvPr id="0" name=""/>
        <dsp:cNvSpPr/>
      </dsp:nvSpPr>
      <dsp:spPr>
        <a:xfrm rot="10800000">
          <a:off x="0" y="2895785"/>
          <a:ext cx="7010400" cy="974045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In heavy events extra staff and additional equipment is utilized</a:t>
          </a:r>
          <a:endParaRPr lang="en-US" sz="1200" kern="1200" dirty="0"/>
        </a:p>
      </dsp:txBody>
      <dsp:txXfrm>
        <a:off x="0" y="2895785"/>
        <a:ext cx="7010400" cy="341889"/>
      </dsp:txXfrm>
    </dsp:sp>
    <dsp:sp modelId="{13593AA4-57A3-4816-B35D-CA45734BAE2D}">
      <dsp:nvSpPr>
        <dsp:cNvPr id="0" name=""/>
        <dsp:cNvSpPr/>
      </dsp:nvSpPr>
      <dsp:spPr>
        <a:xfrm>
          <a:off x="0" y="3237675"/>
          <a:ext cx="3505200" cy="29123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11430" rIns="64008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Engineering staff may be used for fuel, mailboxes and parts runs. Equipment is ready and vehicles assigned</a:t>
          </a:r>
          <a:endParaRPr lang="en-US" sz="900" kern="1200" dirty="0"/>
        </a:p>
      </dsp:txBody>
      <dsp:txXfrm>
        <a:off x="0" y="3237675"/>
        <a:ext cx="3505200" cy="291239"/>
      </dsp:txXfrm>
    </dsp:sp>
    <dsp:sp modelId="{39012FA0-0A10-49FB-A972-8FCC000EA454}">
      <dsp:nvSpPr>
        <dsp:cNvPr id="0" name=""/>
        <dsp:cNvSpPr/>
      </dsp:nvSpPr>
      <dsp:spPr>
        <a:xfrm>
          <a:off x="3505200" y="3237675"/>
          <a:ext cx="3505200" cy="29123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11430" rIns="64008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Meetings with  administration , schools and courts</a:t>
          </a:r>
          <a:endParaRPr lang="en-US" sz="900" kern="1200" dirty="0"/>
        </a:p>
      </dsp:txBody>
      <dsp:txXfrm>
        <a:off x="3505200" y="3237675"/>
        <a:ext cx="3505200" cy="291239"/>
      </dsp:txXfrm>
    </dsp:sp>
    <dsp:sp modelId="{2874F07B-C192-4AC3-9D0C-A3D49423C885}">
      <dsp:nvSpPr>
        <dsp:cNvPr id="0" name=""/>
        <dsp:cNvSpPr/>
      </dsp:nvSpPr>
      <dsp:spPr>
        <a:xfrm rot="10800000">
          <a:off x="0" y="1931240"/>
          <a:ext cx="7010400" cy="974045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Pre-storm meeting with staff – post the forecast and anticipated response </a:t>
          </a:r>
          <a:endParaRPr lang="en-US" sz="1200" kern="1200" dirty="0"/>
        </a:p>
      </dsp:txBody>
      <dsp:txXfrm>
        <a:off x="0" y="1931240"/>
        <a:ext cx="7010400" cy="341889"/>
      </dsp:txXfrm>
    </dsp:sp>
    <dsp:sp modelId="{4F964F9E-F373-4D45-8AEB-21F797F31D0A}">
      <dsp:nvSpPr>
        <dsp:cNvPr id="0" name=""/>
        <dsp:cNvSpPr/>
      </dsp:nvSpPr>
      <dsp:spPr>
        <a:xfrm>
          <a:off x="0" y="2273130"/>
          <a:ext cx="3505200" cy="29123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11430" rIns="64008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Start time determine pre-determined ”</a:t>
          </a:r>
          <a:endParaRPr lang="en-US" sz="900" kern="1200" dirty="0"/>
        </a:p>
      </dsp:txBody>
      <dsp:txXfrm>
        <a:off x="0" y="2273130"/>
        <a:ext cx="3505200" cy="291239"/>
      </dsp:txXfrm>
    </dsp:sp>
    <dsp:sp modelId="{9F4B5576-7C7B-4326-8E88-F684D508386F}">
      <dsp:nvSpPr>
        <dsp:cNvPr id="0" name=""/>
        <dsp:cNvSpPr/>
      </dsp:nvSpPr>
      <dsp:spPr>
        <a:xfrm>
          <a:off x="3505200" y="2273130"/>
          <a:ext cx="3505200" cy="29123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11430" rIns="64008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Notify Sheriff and management of our plan. Pre-determine supervisor s shifts</a:t>
          </a:r>
          <a:endParaRPr lang="en-US" sz="900" kern="1200" dirty="0"/>
        </a:p>
      </dsp:txBody>
      <dsp:txXfrm>
        <a:off x="3505200" y="2273130"/>
        <a:ext cx="3505200" cy="291239"/>
      </dsp:txXfrm>
    </dsp:sp>
    <dsp:sp modelId="{C22C5555-3964-46D0-ACC9-897047C28C12}">
      <dsp:nvSpPr>
        <dsp:cNvPr id="0" name=""/>
        <dsp:cNvSpPr/>
      </dsp:nvSpPr>
      <dsp:spPr>
        <a:xfrm rot="10800000">
          <a:off x="0" y="937307"/>
          <a:ext cx="7010400" cy="974045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Pre-load equipment</a:t>
          </a:r>
          <a:endParaRPr lang="en-US" sz="1200" kern="1200" dirty="0"/>
        </a:p>
      </dsp:txBody>
      <dsp:txXfrm>
        <a:off x="0" y="937307"/>
        <a:ext cx="7010400" cy="341889"/>
      </dsp:txXfrm>
    </dsp:sp>
    <dsp:sp modelId="{82769774-D1AB-406F-B878-3AF826FFE97B}">
      <dsp:nvSpPr>
        <dsp:cNvPr id="0" name=""/>
        <dsp:cNvSpPr/>
      </dsp:nvSpPr>
      <dsp:spPr>
        <a:xfrm>
          <a:off x="0" y="1308584"/>
          <a:ext cx="3505200" cy="29123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11430" rIns="64008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Trucks are filled based on the response, liquids are topped off</a:t>
          </a:r>
          <a:endParaRPr lang="en-US" sz="900" kern="1200" dirty="0"/>
        </a:p>
      </dsp:txBody>
      <dsp:txXfrm>
        <a:off x="0" y="1308584"/>
        <a:ext cx="3505200" cy="291239"/>
      </dsp:txXfrm>
    </dsp:sp>
    <dsp:sp modelId="{684FC6FE-0A0E-4C17-9CCC-67CC726918BE}">
      <dsp:nvSpPr>
        <dsp:cNvPr id="0" name=""/>
        <dsp:cNvSpPr/>
      </dsp:nvSpPr>
      <dsp:spPr>
        <a:xfrm>
          <a:off x="3505200" y="1308584"/>
          <a:ext cx="3505200" cy="29123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11430" rIns="64008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Internal  e-mail is sent  to all DOT staff , administration , elected officials, Sheriff and </a:t>
          </a:r>
          <a:r>
            <a:rPr lang="en-US" sz="900" kern="1200" dirty="0" err="1" smtClean="0"/>
            <a:t>EMA</a:t>
          </a:r>
          <a:endParaRPr lang="en-US" sz="900" kern="1200" dirty="0"/>
        </a:p>
      </dsp:txBody>
      <dsp:txXfrm>
        <a:off x="3505200" y="1308584"/>
        <a:ext cx="3505200" cy="291239"/>
      </dsp:txXfrm>
    </dsp:sp>
    <dsp:sp modelId="{1A5ADA31-C2A6-4618-8C22-3C101F89B5B7}">
      <dsp:nvSpPr>
        <dsp:cNvPr id="0" name=""/>
        <dsp:cNvSpPr/>
      </dsp:nvSpPr>
      <dsp:spPr>
        <a:xfrm rot="10800000">
          <a:off x="0" y="2149"/>
          <a:ext cx="7010400" cy="974045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Contact weather, secure start and end time along with estimated storm totals and pavement temperatures</a:t>
          </a:r>
          <a:endParaRPr lang="en-US" sz="1200" kern="1200" dirty="0"/>
        </a:p>
      </dsp:txBody>
      <dsp:txXfrm>
        <a:off x="0" y="2149"/>
        <a:ext cx="7010400" cy="341889"/>
      </dsp:txXfrm>
    </dsp:sp>
    <dsp:sp modelId="{A32036F3-7CC9-4E78-A329-EAF54C682193}">
      <dsp:nvSpPr>
        <dsp:cNvPr id="0" name=""/>
        <dsp:cNvSpPr/>
      </dsp:nvSpPr>
      <dsp:spPr>
        <a:xfrm>
          <a:off x="0" y="361088"/>
          <a:ext cx="3505200" cy="29123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11430" rIns="64008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Post the forecast and inform staff</a:t>
          </a:r>
          <a:endParaRPr lang="en-US" sz="900" kern="1200" dirty="0"/>
        </a:p>
      </dsp:txBody>
      <dsp:txXfrm>
        <a:off x="0" y="361088"/>
        <a:ext cx="3505200" cy="291239"/>
      </dsp:txXfrm>
    </dsp:sp>
    <dsp:sp modelId="{2EFBDE8F-37EF-4C2C-9EFC-C93B2250370E}">
      <dsp:nvSpPr>
        <dsp:cNvPr id="0" name=""/>
        <dsp:cNvSpPr/>
      </dsp:nvSpPr>
      <dsp:spPr>
        <a:xfrm>
          <a:off x="3505200" y="344039"/>
          <a:ext cx="3505200" cy="29123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11430" rIns="64008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 Shifts are split</a:t>
          </a:r>
          <a:endParaRPr lang="en-US" sz="900" kern="1200" dirty="0"/>
        </a:p>
      </dsp:txBody>
      <dsp:txXfrm>
        <a:off x="3505200" y="344039"/>
        <a:ext cx="3505200" cy="291239"/>
      </dsp:txXfrm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9893617-582F-422C-9B46-EA2F59735628}">
      <dsp:nvSpPr>
        <dsp:cNvPr id="0" name=""/>
        <dsp:cNvSpPr/>
      </dsp:nvSpPr>
      <dsp:spPr>
        <a:xfrm>
          <a:off x="0" y="5251528"/>
          <a:ext cx="8077200" cy="6892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Communication  with the public and media</a:t>
          </a:r>
          <a:endParaRPr lang="en-US" sz="1300" kern="1200" dirty="0"/>
        </a:p>
      </dsp:txBody>
      <dsp:txXfrm>
        <a:off x="0" y="5251528"/>
        <a:ext cx="8077200" cy="372200"/>
      </dsp:txXfrm>
    </dsp:sp>
    <dsp:sp modelId="{A53CFD44-EC68-40E4-8DAF-5212F9E0DE40}">
      <dsp:nvSpPr>
        <dsp:cNvPr id="0" name=""/>
        <dsp:cNvSpPr/>
      </dsp:nvSpPr>
      <dsp:spPr>
        <a:xfrm>
          <a:off x="0" y="5609943"/>
          <a:ext cx="4038600" cy="31705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2700" rIns="7112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Notices sent out of building closures, press release, </a:t>
          </a:r>
          <a:r>
            <a:rPr lang="en-US" sz="1000" kern="1200" dirty="0" err="1" smtClean="0"/>
            <a:t>facbook</a:t>
          </a:r>
          <a:r>
            <a:rPr lang="en-US" sz="1000" kern="1200" dirty="0" smtClean="0"/>
            <a:t> tweeter and website</a:t>
          </a:r>
          <a:endParaRPr lang="en-US" sz="1000" kern="1200" dirty="0"/>
        </a:p>
      </dsp:txBody>
      <dsp:txXfrm>
        <a:off x="0" y="5609943"/>
        <a:ext cx="4038600" cy="317059"/>
      </dsp:txXfrm>
    </dsp:sp>
    <dsp:sp modelId="{BD4A5E80-A6C4-4ACD-9486-2A3690C3D5DB}">
      <dsp:nvSpPr>
        <dsp:cNvPr id="0" name=""/>
        <dsp:cNvSpPr/>
      </dsp:nvSpPr>
      <dsp:spPr>
        <a:xfrm>
          <a:off x="4038600" y="5609943"/>
          <a:ext cx="4038600" cy="31705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2700" rIns="7112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err="1" smtClean="0"/>
            <a:t>EOC</a:t>
          </a:r>
          <a:r>
            <a:rPr lang="en-US" sz="1000" kern="1200" dirty="0" smtClean="0"/>
            <a:t> may be opened, conference calls set up media is notified</a:t>
          </a:r>
          <a:endParaRPr lang="en-US" sz="1000" kern="1200" dirty="0"/>
        </a:p>
      </dsp:txBody>
      <dsp:txXfrm>
        <a:off x="4038600" y="5609943"/>
        <a:ext cx="4038600" cy="317059"/>
      </dsp:txXfrm>
    </dsp:sp>
    <dsp:sp modelId="{23DDF6F2-D327-444E-A591-4B224553454E}">
      <dsp:nvSpPr>
        <dsp:cNvPr id="0" name=""/>
        <dsp:cNvSpPr/>
      </dsp:nvSpPr>
      <dsp:spPr>
        <a:xfrm rot="10800000">
          <a:off x="0" y="4201784"/>
          <a:ext cx="8077200" cy="1060082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In heavy events extra staff and additional equipment is utilized</a:t>
          </a:r>
          <a:endParaRPr lang="en-US" sz="1300" kern="1200" dirty="0"/>
        </a:p>
      </dsp:txBody>
      <dsp:txXfrm>
        <a:off x="0" y="4201784"/>
        <a:ext cx="8077200" cy="372088"/>
      </dsp:txXfrm>
    </dsp:sp>
    <dsp:sp modelId="{13593AA4-57A3-4816-B35D-CA45734BAE2D}">
      <dsp:nvSpPr>
        <dsp:cNvPr id="0" name=""/>
        <dsp:cNvSpPr/>
      </dsp:nvSpPr>
      <dsp:spPr>
        <a:xfrm>
          <a:off x="0" y="4573873"/>
          <a:ext cx="4038600" cy="31696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2700" rIns="7112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Engineering staff may be used for fuel, mailboxes and parts runs. Equipment is ready and vehicles assigned. Heavy equipment is in place</a:t>
          </a:r>
          <a:endParaRPr lang="en-US" sz="1000" kern="1200" dirty="0"/>
        </a:p>
      </dsp:txBody>
      <dsp:txXfrm>
        <a:off x="0" y="4573873"/>
        <a:ext cx="4038600" cy="316964"/>
      </dsp:txXfrm>
    </dsp:sp>
    <dsp:sp modelId="{39012FA0-0A10-49FB-A972-8FCC000EA454}">
      <dsp:nvSpPr>
        <dsp:cNvPr id="0" name=""/>
        <dsp:cNvSpPr/>
      </dsp:nvSpPr>
      <dsp:spPr>
        <a:xfrm>
          <a:off x="4038600" y="4573873"/>
          <a:ext cx="4038600" cy="31696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2700" rIns="7112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Meetings with  administration , schools , courts and area municipalities</a:t>
          </a:r>
          <a:endParaRPr lang="en-US" sz="1000" kern="1200" dirty="0"/>
        </a:p>
      </dsp:txBody>
      <dsp:txXfrm>
        <a:off x="4038600" y="4573873"/>
        <a:ext cx="4038600" cy="316964"/>
      </dsp:txXfrm>
    </dsp:sp>
    <dsp:sp modelId="{DF300787-C3DA-4431-ADF5-AD5D3AA10862}">
      <dsp:nvSpPr>
        <dsp:cNvPr id="0" name=""/>
        <dsp:cNvSpPr/>
      </dsp:nvSpPr>
      <dsp:spPr>
        <a:xfrm rot="10800000">
          <a:off x="0" y="3152041"/>
          <a:ext cx="8077200" cy="1060082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Staff will be asked to stay</a:t>
          </a:r>
          <a:endParaRPr lang="en-US" sz="1300" kern="1200" dirty="0"/>
        </a:p>
      </dsp:txBody>
      <dsp:txXfrm>
        <a:off x="0" y="3152041"/>
        <a:ext cx="8077200" cy="372088"/>
      </dsp:txXfrm>
    </dsp:sp>
    <dsp:sp modelId="{0FF82834-9838-4C8A-A438-82482A7E32FD}">
      <dsp:nvSpPr>
        <dsp:cNvPr id="0" name=""/>
        <dsp:cNvSpPr/>
      </dsp:nvSpPr>
      <dsp:spPr>
        <a:xfrm>
          <a:off x="0" y="3524130"/>
          <a:ext cx="4038600" cy="31696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2700" rIns="7112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Hotel rooms are secured and keys picked up</a:t>
          </a:r>
          <a:endParaRPr lang="en-US" sz="1000" kern="1200" dirty="0"/>
        </a:p>
      </dsp:txBody>
      <dsp:txXfrm>
        <a:off x="0" y="3524130"/>
        <a:ext cx="4038600" cy="316964"/>
      </dsp:txXfrm>
    </dsp:sp>
    <dsp:sp modelId="{0F95C8A0-7C37-4397-B86B-F37BB2E46414}">
      <dsp:nvSpPr>
        <dsp:cNvPr id="0" name=""/>
        <dsp:cNvSpPr/>
      </dsp:nvSpPr>
      <dsp:spPr>
        <a:xfrm>
          <a:off x="4038600" y="3524130"/>
          <a:ext cx="4038600" cy="31696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2700" rIns="7112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Food, cots and supplies for extended stay</a:t>
          </a:r>
          <a:endParaRPr lang="en-US" sz="1000" kern="1200" dirty="0"/>
        </a:p>
      </dsp:txBody>
      <dsp:txXfrm>
        <a:off x="4038600" y="3524130"/>
        <a:ext cx="4038600" cy="316964"/>
      </dsp:txXfrm>
    </dsp:sp>
    <dsp:sp modelId="{2874F07B-C192-4AC3-9D0C-A3D49423C885}">
      <dsp:nvSpPr>
        <dsp:cNvPr id="0" name=""/>
        <dsp:cNvSpPr/>
      </dsp:nvSpPr>
      <dsp:spPr>
        <a:xfrm rot="10800000">
          <a:off x="0" y="2102298"/>
          <a:ext cx="8077200" cy="1060082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Pre-storm meeting with staff – post the forecast and anticipated response </a:t>
          </a:r>
          <a:endParaRPr lang="en-US" sz="1300" kern="1200" dirty="0"/>
        </a:p>
      </dsp:txBody>
      <dsp:txXfrm>
        <a:off x="0" y="2102298"/>
        <a:ext cx="8077200" cy="372088"/>
      </dsp:txXfrm>
    </dsp:sp>
    <dsp:sp modelId="{4F964F9E-F373-4D45-8AEB-21F797F31D0A}">
      <dsp:nvSpPr>
        <dsp:cNvPr id="0" name=""/>
        <dsp:cNvSpPr/>
      </dsp:nvSpPr>
      <dsp:spPr>
        <a:xfrm>
          <a:off x="0" y="2474387"/>
          <a:ext cx="4038600" cy="31696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2700" rIns="7112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Start time determine pre-determined ”</a:t>
          </a:r>
          <a:endParaRPr lang="en-US" sz="1000" kern="1200" dirty="0"/>
        </a:p>
      </dsp:txBody>
      <dsp:txXfrm>
        <a:off x="0" y="2474387"/>
        <a:ext cx="4038600" cy="316964"/>
      </dsp:txXfrm>
    </dsp:sp>
    <dsp:sp modelId="{9F4B5576-7C7B-4326-8E88-F684D508386F}">
      <dsp:nvSpPr>
        <dsp:cNvPr id="0" name=""/>
        <dsp:cNvSpPr/>
      </dsp:nvSpPr>
      <dsp:spPr>
        <a:xfrm>
          <a:off x="4038600" y="2474387"/>
          <a:ext cx="4038600" cy="31696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2700" rIns="7112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Notify Sheriff and management of our plan. Pre-determine supervisor s shifts</a:t>
          </a:r>
          <a:endParaRPr lang="en-US" sz="1000" kern="1200" dirty="0"/>
        </a:p>
      </dsp:txBody>
      <dsp:txXfrm>
        <a:off x="4038600" y="2474387"/>
        <a:ext cx="4038600" cy="316964"/>
      </dsp:txXfrm>
    </dsp:sp>
    <dsp:sp modelId="{C22C5555-3964-46D0-ACC9-897047C28C12}">
      <dsp:nvSpPr>
        <dsp:cNvPr id="0" name=""/>
        <dsp:cNvSpPr/>
      </dsp:nvSpPr>
      <dsp:spPr>
        <a:xfrm rot="10800000">
          <a:off x="0" y="1020572"/>
          <a:ext cx="8077200" cy="1060082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Pre-load equipment</a:t>
          </a:r>
          <a:endParaRPr lang="en-US" sz="1300" kern="1200" dirty="0"/>
        </a:p>
      </dsp:txBody>
      <dsp:txXfrm>
        <a:off x="0" y="1020572"/>
        <a:ext cx="8077200" cy="372088"/>
      </dsp:txXfrm>
    </dsp:sp>
    <dsp:sp modelId="{82769774-D1AB-406F-B878-3AF826FFE97B}">
      <dsp:nvSpPr>
        <dsp:cNvPr id="0" name=""/>
        <dsp:cNvSpPr/>
      </dsp:nvSpPr>
      <dsp:spPr>
        <a:xfrm>
          <a:off x="0" y="1424643"/>
          <a:ext cx="4038600" cy="31696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2700" rIns="7112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Trucks are filled based on the response, liquids are topped off</a:t>
          </a:r>
          <a:endParaRPr lang="en-US" sz="1000" kern="1200" dirty="0"/>
        </a:p>
      </dsp:txBody>
      <dsp:txXfrm>
        <a:off x="0" y="1424643"/>
        <a:ext cx="4038600" cy="316964"/>
      </dsp:txXfrm>
    </dsp:sp>
    <dsp:sp modelId="{684FC6FE-0A0E-4C17-9CCC-67CC726918BE}">
      <dsp:nvSpPr>
        <dsp:cNvPr id="0" name=""/>
        <dsp:cNvSpPr/>
      </dsp:nvSpPr>
      <dsp:spPr>
        <a:xfrm>
          <a:off x="4038600" y="1424643"/>
          <a:ext cx="4038600" cy="31696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2700" rIns="7112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Internal  e-mail is sent  to all DOT staff , administration , elected officials, Sheriff and </a:t>
          </a:r>
          <a:r>
            <a:rPr lang="en-US" sz="1000" kern="1200" dirty="0" err="1" smtClean="0"/>
            <a:t>EMA</a:t>
          </a:r>
          <a:endParaRPr lang="en-US" sz="1000" kern="1200" dirty="0"/>
        </a:p>
      </dsp:txBody>
      <dsp:txXfrm>
        <a:off x="4038600" y="1424643"/>
        <a:ext cx="4038600" cy="316964"/>
      </dsp:txXfrm>
    </dsp:sp>
    <dsp:sp modelId="{1A5ADA31-C2A6-4618-8C22-3C101F89B5B7}">
      <dsp:nvSpPr>
        <dsp:cNvPr id="0" name=""/>
        <dsp:cNvSpPr/>
      </dsp:nvSpPr>
      <dsp:spPr>
        <a:xfrm rot="10800000">
          <a:off x="0" y="2811"/>
          <a:ext cx="8077200" cy="1060082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Contact weather, secure start and end time along with estimated storm totals and pavement temperatures</a:t>
          </a:r>
          <a:endParaRPr lang="en-US" sz="1300" kern="1200" dirty="0"/>
        </a:p>
      </dsp:txBody>
      <dsp:txXfrm>
        <a:off x="0" y="2811"/>
        <a:ext cx="8077200" cy="372088"/>
      </dsp:txXfrm>
    </dsp:sp>
    <dsp:sp modelId="{A32036F3-7CC9-4E78-A329-EAF54C682193}">
      <dsp:nvSpPr>
        <dsp:cNvPr id="0" name=""/>
        <dsp:cNvSpPr/>
      </dsp:nvSpPr>
      <dsp:spPr>
        <a:xfrm>
          <a:off x="0" y="393455"/>
          <a:ext cx="4038600" cy="31696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2700" rIns="7112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Post the forecast and inform staff</a:t>
          </a:r>
          <a:endParaRPr lang="en-US" sz="1000" kern="1200" dirty="0"/>
        </a:p>
      </dsp:txBody>
      <dsp:txXfrm>
        <a:off x="0" y="393455"/>
        <a:ext cx="4038600" cy="316964"/>
      </dsp:txXfrm>
    </dsp:sp>
    <dsp:sp modelId="{2EFBDE8F-37EF-4C2C-9EFC-C93B2250370E}">
      <dsp:nvSpPr>
        <dsp:cNvPr id="0" name=""/>
        <dsp:cNvSpPr/>
      </dsp:nvSpPr>
      <dsp:spPr>
        <a:xfrm>
          <a:off x="4038600" y="374900"/>
          <a:ext cx="4038600" cy="31696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2700" rIns="7112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 Shifts are split</a:t>
          </a:r>
          <a:endParaRPr lang="en-US" sz="1000" kern="1200" dirty="0"/>
        </a:p>
      </dsp:txBody>
      <dsp:txXfrm>
        <a:off x="4038600" y="374900"/>
        <a:ext cx="4038600" cy="316964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3E69A4F-E5BF-49A5-9193-F4CAC77CBA6F}">
      <dsp:nvSpPr>
        <dsp:cNvPr id="0" name=""/>
        <dsp:cNvSpPr/>
      </dsp:nvSpPr>
      <dsp:spPr>
        <a:xfrm>
          <a:off x="0" y="2848868"/>
          <a:ext cx="5105400" cy="9350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High amounts,  10 to 20 inches</a:t>
          </a:r>
          <a:endParaRPr lang="en-US" sz="1700" kern="1200" dirty="0"/>
        </a:p>
      </dsp:txBody>
      <dsp:txXfrm>
        <a:off x="0" y="2848868"/>
        <a:ext cx="5105400" cy="504933"/>
      </dsp:txXfrm>
    </dsp:sp>
    <dsp:sp modelId="{AD6285E6-223E-4E79-A73D-68B3572934A4}">
      <dsp:nvSpPr>
        <dsp:cNvPr id="0" name=""/>
        <dsp:cNvSpPr/>
      </dsp:nvSpPr>
      <dsp:spPr>
        <a:xfrm>
          <a:off x="0" y="3335101"/>
          <a:ext cx="2552700" cy="43012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Rain followed by snow and winds that exceed 50 mph</a:t>
          </a:r>
          <a:endParaRPr lang="en-US" sz="1100" kern="1200" dirty="0"/>
        </a:p>
      </dsp:txBody>
      <dsp:txXfrm>
        <a:off x="0" y="3335101"/>
        <a:ext cx="2552700" cy="430128"/>
      </dsp:txXfrm>
    </dsp:sp>
    <dsp:sp modelId="{D7B9C6EB-60EF-4650-A7C5-3AFF7DFFB539}">
      <dsp:nvSpPr>
        <dsp:cNvPr id="0" name=""/>
        <dsp:cNvSpPr/>
      </dsp:nvSpPr>
      <dsp:spPr>
        <a:xfrm>
          <a:off x="2552700" y="3335101"/>
          <a:ext cx="2552700" cy="43012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Snow, high winds  blowing snow and drifting low visibility</a:t>
          </a:r>
          <a:endParaRPr lang="en-US" sz="1100" kern="1200" dirty="0"/>
        </a:p>
      </dsp:txBody>
      <dsp:txXfrm>
        <a:off x="2552700" y="3335101"/>
        <a:ext cx="2552700" cy="430128"/>
      </dsp:txXfrm>
    </dsp:sp>
    <dsp:sp modelId="{F4D20A6D-232F-4921-B939-78E0C35F8E47}">
      <dsp:nvSpPr>
        <dsp:cNvPr id="0" name=""/>
        <dsp:cNvSpPr/>
      </dsp:nvSpPr>
      <dsp:spPr>
        <a:xfrm rot="10800000">
          <a:off x="0" y="1424768"/>
          <a:ext cx="5105400" cy="1438125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7 inches and higher</a:t>
          </a:r>
          <a:endParaRPr lang="en-US" sz="1700" kern="1200" dirty="0"/>
        </a:p>
      </dsp:txBody>
      <dsp:txXfrm>
        <a:off x="0" y="1424768"/>
        <a:ext cx="5105400" cy="504782"/>
      </dsp:txXfrm>
    </dsp:sp>
    <dsp:sp modelId="{48B3D6C5-3290-4018-B778-94F62C91B756}">
      <dsp:nvSpPr>
        <dsp:cNvPr id="0" name=""/>
        <dsp:cNvSpPr/>
      </dsp:nvSpPr>
      <dsp:spPr>
        <a:xfrm>
          <a:off x="0" y="1929551"/>
          <a:ext cx="2552700" cy="4299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Wet snow  warm pavement temperatures  (could be followed by extreme cold)</a:t>
          </a:r>
          <a:endParaRPr lang="en-US" sz="1100" kern="1200" dirty="0"/>
        </a:p>
      </dsp:txBody>
      <dsp:txXfrm>
        <a:off x="0" y="1929551"/>
        <a:ext cx="2552700" cy="429999"/>
      </dsp:txXfrm>
    </dsp:sp>
    <dsp:sp modelId="{1BDBA609-7CB4-48A8-821E-C899E5A4C99B}">
      <dsp:nvSpPr>
        <dsp:cNvPr id="0" name=""/>
        <dsp:cNvSpPr/>
      </dsp:nvSpPr>
      <dsp:spPr>
        <a:xfrm>
          <a:off x="2552700" y="1929551"/>
          <a:ext cx="2552700" cy="4299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Ice storm, cold and blowing, almost a blizzard</a:t>
          </a:r>
          <a:endParaRPr lang="en-US" sz="1100" kern="1200" dirty="0"/>
        </a:p>
      </dsp:txBody>
      <dsp:txXfrm>
        <a:off x="2552700" y="1929551"/>
        <a:ext cx="2552700" cy="429999"/>
      </dsp:txXfrm>
    </dsp:sp>
    <dsp:sp modelId="{276FD0FA-8D9C-45E2-932C-CE1B30E0329F}">
      <dsp:nvSpPr>
        <dsp:cNvPr id="0" name=""/>
        <dsp:cNvSpPr/>
      </dsp:nvSpPr>
      <dsp:spPr>
        <a:xfrm rot="10800000">
          <a:off x="0" y="668"/>
          <a:ext cx="5105400" cy="1438125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3 Inches to 7 inches</a:t>
          </a:r>
          <a:endParaRPr lang="en-US" sz="1700" kern="1200" dirty="0"/>
        </a:p>
      </dsp:txBody>
      <dsp:txXfrm>
        <a:off x="0" y="668"/>
        <a:ext cx="5105400" cy="504782"/>
      </dsp:txXfrm>
    </dsp:sp>
    <dsp:sp modelId="{358D0B00-2736-4C87-B8FC-4A1DC106DC19}">
      <dsp:nvSpPr>
        <dsp:cNvPr id="0" name=""/>
        <dsp:cNvSpPr/>
      </dsp:nvSpPr>
      <dsp:spPr>
        <a:xfrm>
          <a:off x="0" y="505451"/>
          <a:ext cx="2552700" cy="4299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Wet snow warm pavement temperatures</a:t>
          </a:r>
          <a:endParaRPr lang="en-US" sz="1100" kern="1200" dirty="0"/>
        </a:p>
      </dsp:txBody>
      <dsp:txXfrm>
        <a:off x="0" y="505451"/>
        <a:ext cx="2552700" cy="429999"/>
      </dsp:txXfrm>
    </dsp:sp>
    <dsp:sp modelId="{C87E89FA-69A5-48DA-9E9F-2C19D5C02846}">
      <dsp:nvSpPr>
        <dsp:cNvPr id="0" name=""/>
        <dsp:cNvSpPr/>
      </dsp:nvSpPr>
      <dsp:spPr>
        <a:xfrm>
          <a:off x="2552700" y="505451"/>
          <a:ext cx="2552700" cy="4299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Dry snow, cold pavement temperatures, blowing likely</a:t>
          </a:r>
          <a:endParaRPr lang="en-US" sz="1100" kern="1200" dirty="0"/>
        </a:p>
      </dsp:txBody>
      <dsp:txXfrm>
        <a:off x="2552700" y="505451"/>
        <a:ext cx="2552700" cy="429999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BC2E486-C902-49F0-8554-5E096BECC8FA}">
      <dsp:nvSpPr>
        <dsp:cNvPr id="0" name=""/>
        <dsp:cNvSpPr/>
      </dsp:nvSpPr>
      <dsp:spPr>
        <a:xfrm>
          <a:off x="1867779" y="-27638"/>
          <a:ext cx="4494040" cy="4494040"/>
        </a:xfrm>
        <a:prstGeom prst="circularArrow">
          <a:avLst>
            <a:gd name="adj1" fmla="val 5544"/>
            <a:gd name="adj2" fmla="val 330680"/>
            <a:gd name="adj3" fmla="val 13765712"/>
            <a:gd name="adj4" fmla="val 17392183"/>
            <a:gd name="adj5" fmla="val 575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E3D79A-953B-42CE-AD46-85F6E8CF0E8A}">
      <dsp:nvSpPr>
        <dsp:cNvPr id="0" name=""/>
        <dsp:cNvSpPr/>
      </dsp:nvSpPr>
      <dsp:spPr>
        <a:xfrm>
          <a:off x="3057971" y="1135"/>
          <a:ext cx="2113657" cy="10568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Stock parts</a:t>
          </a:r>
          <a:endParaRPr lang="en-US" sz="2000" kern="1200" dirty="0"/>
        </a:p>
      </dsp:txBody>
      <dsp:txXfrm>
        <a:off x="3057971" y="1135"/>
        <a:ext cx="2113657" cy="1056828"/>
      </dsp:txXfrm>
    </dsp:sp>
    <dsp:sp modelId="{BCE0D6B9-3CF5-430E-B2EC-854E0FE56230}">
      <dsp:nvSpPr>
        <dsp:cNvPr id="0" name=""/>
        <dsp:cNvSpPr/>
      </dsp:nvSpPr>
      <dsp:spPr>
        <a:xfrm>
          <a:off x="4880609" y="1325359"/>
          <a:ext cx="2113657" cy="10568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Top off fuel</a:t>
          </a:r>
          <a:endParaRPr lang="en-US" sz="2000" kern="1200" dirty="0"/>
        </a:p>
      </dsp:txBody>
      <dsp:txXfrm>
        <a:off x="4880609" y="1325359"/>
        <a:ext cx="2113657" cy="1056828"/>
      </dsp:txXfrm>
    </dsp:sp>
    <dsp:sp modelId="{7AB0A074-BE6E-4419-9AE0-7E670E29B37C}">
      <dsp:nvSpPr>
        <dsp:cNvPr id="0" name=""/>
        <dsp:cNvSpPr/>
      </dsp:nvSpPr>
      <dsp:spPr>
        <a:xfrm>
          <a:off x="4184423" y="3467999"/>
          <a:ext cx="2113657" cy="10568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Inform staff</a:t>
          </a:r>
          <a:endParaRPr lang="en-US" sz="2000" kern="1200" dirty="0"/>
        </a:p>
      </dsp:txBody>
      <dsp:txXfrm>
        <a:off x="4184423" y="3467999"/>
        <a:ext cx="2113657" cy="1056828"/>
      </dsp:txXfrm>
    </dsp:sp>
    <dsp:sp modelId="{927052C0-10E7-42B4-A3E2-77E289B200F3}">
      <dsp:nvSpPr>
        <dsp:cNvPr id="0" name=""/>
        <dsp:cNvSpPr/>
      </dsp:nvSpPr>
      <dsp:spPr>
        <a:xfrm>
          <a:off x="1931519" y="3467999"/>
          <a:ext cx="2113657" cy="10568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Plan response ready equipment</a:t>
          </a:r>
          <a:endParaRPr lang="en-US" sz="2000" kern="1200" dirty="0"/>
        </a:p>
      </dsp:txBody>
      <dsp:txXfrm>
        <a:off x="1931519" y="3467999"/>
        <a:ext cx="2113657" cy="1056828"/>
      </dsp:txXfrm>
    </dsp:sp>
    <dsp:sp modelId="{E9EFFCCB-8CA0-4217-874A-99F52C76A5B5}">
      <dsp:nvSpPr>
        <dsp:cNvPr id="0" name=""/>
        <dsp:cNvSpPr/>
      </dsp:nvSpPr>
      <dsp:spPr>
        <a:xfrm>
          <a:off x="1235333" y="1325359"/>
          <a:ext cx="2113657" cy="10568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Stock chemicals</a:t>
          </a:r>
          <a:endParaRPr lang="en-US" sz="2000" kern="1200" dirty="0"/>
        </a:p>
      </dsp:txBody>
      <dsp:txXfrm>
        <a:off x="1235333" y="1325359"/>
        <a:ext cx="2113657" cy="1056828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EBBA074-DA9F-4380-885A-95288482971C}">
      <dsp:nvSpPr>
        <dsp:cNvPr id="0" name=""/>
        <dsp:cNvSpPr/>
      </dsp:nvSpPr>
      <dsp:spPr>
        <a:xfrm rot="5400000">
          <a:off x="10372" y="763467"/>
          <a:ext cx="1187660" cy="14359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DAAEB4-82BA-4FBC-AF67-CB3E357F8238}">
      <dsp:nvSpPr>
        <dsp:cNvPr id="0" name=""/>
        <dsp:cNvSpPr/>
      </dsp:nvSpPr>
      <dsp:spPr>
        <a:xfrm>
          <a:off x="280613" y="1112"/>
          <a:ext cx="1595511" cy="9573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Salt, chloride &amp; organics </a:t>
          </a:r>
          <a:endParaRPr lang="en-US" sz="1600" kern="1200" dirty="0"/>
        </a:p>
      </dsp:txBody>
      <dsp:txXfrm>
        <a:off x="280613" y="1112"/>
        <a:ext cx="1595511" cy="957307"/>
      </dsp:txXfrm>
    </dsp:sp>
    <dsp:sp modelId="{4D4BE199-43E2-4DCC-8D05-2EF955BE1005}">
      <dsp:nvSpPr>
        <dsp:cNvPr id="0" name=""/>
        <dsp:cNvSpPr/>
      </dsp:nvSpPr>
      <dsp:spPr>
        <a:xfrm rot="5341618">
          <a:off x="33988" y="1946252"/>
          <a:ext cx="1160129" cy="14359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D07635-3050-49A8-9F2D-5B4B11B51694}">
      <dsp:nvSpPr>
        <dsp:cNvPr id="0" name=""/>
        <dsp:cNvSpPr/>
      </dsp:nvSpPr>
      <dsp:spPr>
        <a:xfrm>
          <a:off x="280613" y="1197746"/>
          <a:ext cx="1595511" cy="9573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fuel</a:t>
          </a:r>
          <a:endParaRPr lang="en-US" sz="1600" kern="1200" dirty="0"/>
        </a:p>
      </dsp:txBody>
      <dsp:txXfrm>
        <a:off x="280613" y="1197746"/>
        <a:ext cx="1595511" cy="957307"/>
      </dsp:txXfrm>
    </dsp:sp>
    <dsp:sp modelId="{C29A34AF-80FE-4094-8D05-8BAA9B718E0E}">
      <dsp:nvSpPr>
        <dsp:cNvPr id="0" name=""/>
        <dsp:cNvSpPr/>
      </dsp:nvSpPr>
      <dsp:spPr>
        <a:xfrm rot="45483">
          <a:off x="628298" y="2544569"/>
          <a:ext cx="2093539" cy="14359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38B60D-19EC-4E63-9F90-CF029CD3A914}">
      <dsp:nvSpPr>
        <dsp:cNvPr id="0" name=""/>
        <dsp:cNvSpPr/>
      </dsp:nvSpPr>
      <dsp:spPr>
        <a:xfrm>
          <a:off x="304801" y="2362195"/>
          <a:ext cx="1595511" cy="9573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Washer fluid and oils</a:t>
          </a:r>
          <a:endParaRPr lang="en-US" sz="1600" kern="1200" dirty="0"/>
        </a:p>
      </dsp:txBody>
      <dsp:txXfrm>
        <a:off x="304801" y="2362195"/>
        <a:ext cx="1595511" cy="957307"/>
      </dsp:txXfrm>
    </dsp:sp>
    <dsp:sp modelId="{F16FC0E9-6C1B-4860-9171-10B056B6FE79}">
      <dsp:nvSpPr>
        <dsp:cNvPr id="0" name=""/>
        <dsp:cNvSpPr/>
      </dsp:nvSpPr>
      <dsp:spPr>
        <a:xfrm rot="16200000">
          <a:off x="2132403" y="1960101"/>
          <a:ext cx="1187660" cy="14359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D25C15-F7E8-4582-9A0E-0333C029F152}">
      <dsp:nvSpPr>
        <dsp:cNvPr id="0" name=""/>
        <dsp:cNvSpPr/>
      </dsp:nvSpPr>
      <dsp:spPr>
        <a:xfrm>
          <a:off x="2402644" y="2394380"/>
          <a:ext cx="1595511" cy="9573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Auger motors, wire harness</a:t>
          </a:r>
          <a:endParaRPr lang="en-US" sz="1600" kern="1200" dirty="0"/>
        </a:p>
      </dsp:txBody>
      <dsp:txXfrm>
        <a:off x="2402644" y="2394380"/>
        <a:ext cx="1595511" cy="957307"/>
      </dsp:txXfrm>
    </dsp:sp>
    <dsp:sp modelId="{0A43882B-4522-4A38-9F5C-939E1E56371A}">
      <dsp:nvSpPr>
        <dsp:cNvPr id="0" name=""/>
        <dsp:cNvSpPr/>
      </dsp:nvSpPr>
      <dsp:spPr>
        <a:xfrm rot="16200000">
          <a:off x="2132403" y="763467"/>
          <a:ext cx="1187660" cy="14359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912767-DC44-4FC1-9CA8-93FBBC1F3163}">
      <dsp:nvSpPr>
        <dsp:cNvPr id="0" name=""/>
        <dsp:cNvSpPr/>
      </dsp:nvSpPr>
      <dsp:spPr>
        <a:xfrm>
          <a:off x="2402644" y="1197746"/>
          <a:ext cx="1595511" cy="9573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Air filters for blowing snow</a:t>
          </a:r>
          <a:endParaRPr lang="en-US" sz="1600" kern="1200" dirty="0"/>
        </a:p>
      </dsp:txBody>
      <dsp:txXfrm>
        <a:off x="2402644" y="1197746"/>
        <a:ext cx="1595511" cy="957307"/>
      </dsp:txXfrm>
    </dsp:sp>
    <dsp:sp modelId="{64DFE3AB-910B-4CBE-B9A0-0102A3BBA12E}">
      <dsp:nvSpPr>
        <dsp:cNvPr id="0" name=""/>
        <dsp:cNvSpPr/>
      </dsp:nvSpPr>
      <dsp:spPr>
        <a:xfrm>
          <a:off x="2730720" y="165150"/>
          <a:ext cx="2113057" cy="14359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55EB3E-DA46-4726-A62A-616833E4ECAF}">
      <dsp:nvSpPr>
        <dsp:cNvPr id="0" name=""/>
        <dsp:cNvSpPr/>
      </dsp:nvSpPr>
      <dsp:spPr>
        <a:xfrm>
          <a:off x="2402644" y="1112"/>
          <a:ext cx="1595511" cy="9573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 Wiper motors, blades and mailbox supplies</a:t>
          </a:r>
          <a:endParaRPr lang="en-US" sz="1600" kern="1200" dirty="0"/>
        </a:p>
      </dsp:txBody>
      <dsp:txXfrm>
        <a:off x="2402644" y="1112"/>
        <a:ext cx="1595511" cy="957307"/>
      </dsp:txXfrm>
    </dsp:sp>
    <dsp:sp modelId="{8BFDD27C-3517-4DC8-96D3-E1D2919A62AC}">
      <dsp:nvSpPr>
        <dsp:cNvPr id="0" name=""/>
        <dsp:cNvSpPr/>
      </dsp:nvSpPr>
      <dsp:spPr>
        <a:xfrm rot="5400000">
          <a:off x="4254433" y="763467"/>
          <a:ext cx="1187660" cy="14359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6C019E-513F-4733-883A-FB6FFEBD35FC}">
      <dsp:nvSpPr>
        <dsp:cNvPr id="0" name=""/>
        <dsp:cNvSpPr/>
      </dsp:nvSpPr>
      <dsp:spPr>
        <a:xfrm>
          <a:off x="4524674" y="1112"/>
          <a:ext cx="1595511" cy="9573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Mount anti-icing equipment</a:t>
          </a:r>
          <a:endParaRPr lang="en-US" sz="1600" kern="1200" dirty="0"/>
        </a:p>
      </dsp:txBody>
      <dsp:txXfrm>
        <a:off x="4524674" y="1112"/>
        <a:ext cx="1595511" cy="957307"/>
      </dsp:txXfrm>
    </dsp:sp>
    <dsp:sp modelId="{1DD334AC-5BAB-48E5-89C2-C908EB66C9F8}">
      <dsp:nvSpPr>
        <dsp:cNvPr id="0" name=""/>
        <dsp:cNvSpPr/>
      </dsp:nvSpPr>
      <dsp:spPr>
        <a:xfrm rot="5400000">
          <a:off x="4254433" y="1960101"/>
          <a:ext cx="1187660" cy="14359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219F0E-6807-4632-BCAA-0688419EEAD3}">
      <dsp:nvSpPr>
        <dsp:cNvPr id="0" name=""/>
        <dsp:cNvSpPr/>
      </dsp:nvSpPr>
      <dsp:spPr>
        <a:xfrm>
          <a:off x="4524674" y="1197746"/>
          <a:ext cx="1595511" cy="9573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Ready additional equipment</a:t>
          </a:r>
          <a:endParaRPr lang="en-US" sz="1600" kern="1200" dirty="0"/>
        </a:p>
      </dsp:txBody>
      <dsp:txXfrm>
        <a:off x="4524674" y="1197746"/>
        <a:ext cx="1595511" cy="957307"/>
      </dsp:txXfrm>
    </dsp:sp>
    <dsp:sp modelId="{5CEB38EF-AD01-4DB6-A1BF-54EC12832701}">
      <dsp:nvSpPr>
        <dsp:cNvPr id="0" name=""/>
        <dsp:cNvSpPr/>
      </dsp:nvSpPr>
      <dsp:spPr>
        <a:xfrm>
          <a:off x="4524674" y="2394380"/>
          <a:ext cx="1595511" cy="9573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Make brine and blend</a:t>
          </a:r>
          <a:endParaRPr lang="en-US" sz="1600" kern="1200" dirty="0"/>
        </a:p>
      </dsp:txBody>
      <dsp:txXfrm>
        <a:off x="4524674" y="2394380"/>
        <a:ext cx="1595511" cy="957307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02CF30A-C020-456F-93C9-B473E18C3C90}">
      <dsp:nvSpPr>
        <dsp:cNvPr id="0" name=""/>
        <dsp:cNvSpPr/>
      </dsp:nvSpPr>
      <dsp:spPr>
        <a:xfrm>
          <a:off x="2877833" y="1028"/>
          <a:ext cx="1711932" cy="8559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Contact Weather</a:t>
          </a:r>
          <a:endParaRPr lang="en-US" sz="1600" kern="1200" dirty="0"/>
        </a:p>
      </dsp:txBody>
      <dsp:txXfrm>
        <a:off x="2877833" y="1028"/>
        <a:ext cx="1711932" cy="855966"/>
      </dsp:txXfrm>
    </dsp:sp>
    <dsp:sp modelId="{C24A12E7-2A99-4B52-937F-DD1994CE8EA1}">
      <dsp:nvSpPr>
        <dsp:cNvPr id="0" name=""/>
        <dsp:cNvSpPr/>
      </dsp:nvSpPr>
      <dsp:spPr>
        <a:xfrm rot="3600000">
          <a:off x="3994438" y="1503587"/>
          <a:ext cx="892503" cy="299588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 rot="3600000">
        <a:off x="3994438" y="1503587"/>
        <a:ext cx="892503" cy="299588"/>
      </dsp:txXfrm>
    </dsp:sp>
    <dsp:sp modelId="{5BE622D4-E0B7-491C-9933-06F8A9590767}">
      <dsp:nvSpPr>
        <dsp:cNvPr id="0" name=""/>
        <dsp:cNvSpPr/>
      </dsp:nvSpPr>
      <dsp:spPr>
        <a:xfrm>
          <a:off x="4291614" y="2449768"/>
          <a:ext cx="1711932" cy="8559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Make brine and blend</a:t>
          </a:r>
          <a:endParaRPr lang="en-US" sz="1600" kern="1200" dirty="0"/>
        </a:p>
      </dsp:txBody>
      <dsp:txXfrm>
        <a:off x="4291614" y="2449768"/>
        <a:ext cx="1711932" cy="855966"/>
      </dsp:txXfrm>
    </dsp:sp>
    <dsp:sp modelId="{65A1496E-4631-4246-AFC2-F7901FC94CB8}">
      <dsp:nvSpPr>
        <dsp:cNvPr id="0" name=""/>
        <dsp:cNvSpPr/>
      </dsp:nvSpPr>
      <dsp:spPr>
        <a:xfrm rot="10800000">
          <a:off x="3287548" y="2727957"/>
          <a:ext cx="892503" cy="299588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 rot="10800000">
        <a:off x="3287548" y="2727957"/>
        <a:ext cx="892503" cy="299588"/>
      </dsp:txXfrm>
    </dsp:sp>
    <dsp:sp modelId="{E56B7D62-59DE-4BED-9211-2CDDBC26C47B}">
      <dsp:nvSpPr>
        <dsp:cNvPr id="0" name=""/>
        <dsp:cNvSpPr/>
      </dsp:nvSpPr>
      <dsp:spPr>
        <a:xfrm>
          <a:off x="1464052" y="2449768"/>
          <a:ext cx="1711932" cy="8559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Anti-ice if conditions are correct</a:t>
          </a:r>
          <a:endParaRPr lang="en-US" sz="1600" kern="1200" dirty="0"/>
        </a:p>
      </dsp:txBody>
      <dsp:txXfrm>
        <a:off x="1464052" y="2449768"/>
        <a:ext cx="1711932" cy="855966"/>
      </dsp:txXfrm>
    </dsp:sp>
    <dsp:sp modelId="{4F9452FE-19C4-417A-83F9-BD4F7FBB2BAE}">
      <dsp:nvSpPr>
        <dsp:cNvPr id="0" name=""/>
        <dsp:cNvSpPr/>
      </dsp:nvSpPr>
      <dsp:spPr>
        <a:xfrm rot="18000000">
          <a:off x="2580657" y="1503587"/>
          <a:ext cx="892503" cy="299588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 rot="18000000">
        <a:off x="2580657" y="1503587"/>
        <a:ext cx="892503" cy="299588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BC2E486-C902-49F0-8554-5E096BECC8FA}">
      <dsp:nvSpPr>
        <dsp:cNvPr id="0" name=""/>
        <dsp:cNvSpPr/>
      </dsp:nvSpPr>
      <dsp:spPr>
        <a:xfrm>
          <a:off x="1867779" y="-27638"/>
          <a:ext cx="4494040" cy="4494040"/>
        </a:xfrm>
        <a:prstGeom prst="circularArrow">
          <a:avLst>
            <a:gd name="adj1" fmla="val 5544"/>
            <a:gd name="adj2" fmla="val 330680"/>
            <a:gd name="adj3" fmla="val 13765712"/>
            <a:gd name="adj4" fmla="val 17392183"/>
            <a:gd name="adj5" fmla="val 575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E3D79A-953B-42CE-AD46-85F6E8CF0E8A}">
      <dsp:nvSpPr>
        <dsp:cNvPr id="0" name=""/>
        <dsp:cNvSpPr/>
      </dsp:nvSpPr>
      <dsp:spPr>
        <a:xfrm>
          <a:off x="3057971" y="1135"/>
          <a:ext cx="2113657" cy="10568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Anti-ice if conditions are correct</a:t>
          </a:r>
          <a:endParaRPr lang="en-US" sz="1700" kern="1200" dirty="0"/>
        </a:p>
      </dsp:txBody>
      <dsp:txXfrm>
        <a:off x="3057971" y="1135"/>
        <a:ext cx="2113657" cy="1056828"/>
      </dsp:txXfrm>
    </dsp:sp>
    <dsp:sp modelId="{BCE0D6B9-3CF5-430E-B2EC-854E0FE56230}">
      <dsp:nvSpPr>
        <dsp:cNvPr id="0" name=""/>
        <dsp:cNvSpPr/>
      </dsp:nvSpPr>
      <dsp:spPr>
        <a:xfrm>
          <a:off x="4880609" y="1325359"/>
          <a:ext cx="2113657" cy="10568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Pre-storm meeting with supervisors</a:t>
          </a:r>
          <a:endParaRPr lang="en-US" sz="1700" kern="1200" dirty="0"/>
        </a:p>
      </dsp:txBody>
      <dsp:txXfrm>
        <a:off x="4880609" y="1325359"/>
        <a:ext cx="2113657" cy="1056828"/>
      </dsp:txXfrm>
    </dsp:sp>
    <dsp:sp modelId="{7AB0A074-BE6E-4419-9AE0-7E670E29B37C}">
      <dsp:nvSpPr>
        <dsp:cNvPr id="0" name=""/>
        <dsp:cNvSpPr/>
      </dsp:nvSpPr>
      <dsp:spPr>
        <a:xfrm>
          <a:off x="4184423" y="3467999"/>
          <a:ext cx="2113657" cy="10568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Develop a response</a:t>
          </a:r>
          <a:endParaRPr lang="en-US" sz="1700" kern="1200" dirty="0"/>
        </a:p>
      </dsp:txBody>
      <dsp:txXfrm>
        <a:off x="4184423" y="3467999"/>
        <a:ext cx="2113657" cy="1056828"/>
      </dsp:txXfrm>
    </dsp:sp>
    <dsp:sp modelId="{927052C0-10E7-42B4-A3E2-77E289B200F3}">
      <dsp:nvSpPr>
        <dsp:cNvPr id="0" name=""/>
        <dsp:cNvSpPr/>
      </dsp:nvSpPr>
      <dsp:spPr>
        <a:xfrm>
          <a:off x="1931519" y="3467999"/>
          <a:ext cx="2113657" cy="10568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Notify contractors, local vendors and all personnel</a:t>
          </a:r>
          <a:endParaRPr lang="en-US" sz="1700" kern="1200" dirty="0"/>
        </a:p>
      </dsp:txBody>
      <dsp:txXfrm>
        <a:off x="1931519" y="3467999"/>
        <a:ext cx="2113657" cy="1056828"/>
      </dsp:txXfrm>
    </dsp:sp>
    <dsp:sp modelId="{E9EFFCCB-8CA0-4217-874A-99F52C76A5B5}">
      <dsp:nvSpPr>
        <dsp:cNvPr id="0" name=""/>
        <dsp:cNvSpPr/>
      </dsp:nvSpPr>
      <dsp:spPr>
        <a:xfrm>
          <a:off x="1235333" y="1325359"/>
          <a:ext cx="2113657" cy="10568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Verify all equipment and additional resources are ready </a:t>
          </a:r>
          <a:endParaRPr lang="en-US" sz="1700" kern="1200" dirty="0"/>
        </a:p>
      </dsp:txBody>
      <dsp:txXfrm>
        <a:off x="1235333" y="1325359"/>
        <a:ext cx="2113657" cy="1056828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C2D9F12-0392-4D41-A22C-5B43C876A007}">
      <dsp:nvSpPr>
        <dsp:cNvPr id="0" name=""/>
        <dsp:cNvSpPr/>
      </dsp:nvSpPr>
      <dsp:spPr>
        <a:xfrm>
          <a:off x="685774" y="0"/>
          <a:ext cx="6865620" cy="388620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B43049-4471-413F-90F6-610EA00FAE02}">
      <dsp:nvSpPr>
        <dsp:cNvPr id="0" name=""/>
        <dsp:cNvSpPr/>
      </dsp:nvSpPr>
      <dsp:spPr>
        <a:xfrm>
          <a:off x="690" y="1165860"/>
          <a:ext cx="1106276" cy="1554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Contact</a:t>
          </a:r>
          <a:r>
            <a:rPr lang="en-US" sz="1200" kern="1200" baseline="0" dirty="0" smtClean="0"/>
            <a:t> weather and meet with supervisors</a:t>
          </a:r>
          <a:endParaRPr lang="en-US" sz="1200" kern="1200" dirty="0"/>
        </a:p>
      </dsp:txBody>
      <dsp:txXfrm>
        <a:off x="690" y="1165860"/>
        <a:ext cx="1106276" cy="1554480"/>
      </dsp:txXfrm>
    </dsp:sp>
    <dsp:sp modelId="{B0011AD4-7A8A-4FBC-A04D-10817726446A}">
      <dsp:nvSpPr>
        <dsp:cNvPr id="0" name=""/>
        <dsp:cNvSpPr/>
      </dsp:nvSpPr>
      <dsp:spPr>
        <a:xfrm>
          <a:off x="1162280" y="1165860"/>
          <a:ext cx="1106276" cy="1554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Anti-ice if conditions are correct</a:t>
          </a:r>
          <a:endParaRPr lang="en-US" sz="1200" kern="1200" dirty="0"/>
        </a:p>
      </dsp:txBody>
      <dsp:txXfrm>
        <a:off x="1162280" y="1165860"/>
        <a:ext cx="1106276" cy="1554480"/>
      </dsp:txXfrm>
    </dsp:sp>
    <dsp:sp modelId="{D497A606-A844-44DD-BDB0-94386B183BA7}">
      <dsp:nvSpPr>
        <dsp:cNvPr id="0" name=""/>
        <dsp:cNvSpPr/>
      </dsp:nvSpPr>
      <dsp:spPr>
        <a:xfrm>
          <a:off x="2323871" y="1165860"/>
          <a:ext cx="1106276" cy="1554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Develop a response based on the length and intensity of the event </a:t>
          </a:r>
          <a:endParaRPr lang="en-US" sz="1200" kern="1200" dirty="0"/>
        </a:p>
      </dsp:txBody>
      <dsp:txXfrm>
        <a:off x="2323871" y="1165860"/>
        <a:ext cx="1106276" cy="1554480"/>
      </dsp:txXfrm>
    </dsp:sp>
    <dsp:sp modelId="{8012408B-64C2-4F9B-A441-6CBF8F6AB187}">
      <dsp:nvSpPr>
        <dsp:cNvPr id="0" name=""/>
        <dsp:cNvSpPr/>
      </dsp:nvSpPr>
      <dsp:spPr>
        <a:xfrm>
          <a:off x="3485461" y="1165860"/>
          <a:ext cx="1106276" cy="1554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First</a:t>
          </a:r>
          <a:r>
            <a:rPr lang="en-US" sz="1200" kern="1200" baseline="0" dirty="0" smtClean="0"/>
            <a:t> notification to staff and management of our response </a:t>
          </a:r>
          <a:endParaRPr lang="en-US" sz="1200" kern="1200" dirty="0"/>
        </a:p>
      </dsp:txBody>
      <dsp:txXfrm>
        <a:off x="3485461" y="1165860"/>
        <a:ext cx="1106276" cy="1554480"/>
      </dsp:txXfrm>
    </dsp:sp>
    <dsp:sp modelId="{0E114D72-667E-49B0-8F78-CBE36579F5C5}">
      <dsp:nvSpPr>
        <dsp:cNvPr id="0" name=""/>
        <dsp:cNvSpPr/>
      </dsp:nvSpPr>
      <dsp:spPr>
        <a:xfrm>
          <a:off x="4647052" y="1165860"/>
          <a:ext cx="1106276" cy="1554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Intense events – contact contactors (snow removal and trees) and hotels</a:t>
          </a:r>
          <a:endParaRPr lang="en-US" sz="1200" kern="1200" dirty="0"/>
        </a:p>
      </dsp:txBody>
      <dsp:txXfrm>
        <a:off x="4647052" y="1165860"/>
        <a:ext cx="1106276" cy="1554480"/>
      </dsp:txXfrm>
    </dsp:sp>
    <dsp:sp modelId="{50021C37-35EC-47CF-98BE-5E62B23D880E}">
      <dsp:nvSpPr>
        <dsp:cNvPr id="0" name=""/>
        <dsp:cNvSpPr/>
      </dsp:nvSpPr>
      <dsp:spPr>
        <a:xfrm>
          <a:off x="5808642" y="1165860"/>
          <a:ext cx="1106276" cy="1554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Rain and ice events, plan to clear drains, ready vegetation equipment</a:t>
          </a:r>
          <a:endParaRPr lang="en-US" sz="1200" kern="1200" dirty="0"/>
        </a:p>
      </dsp:txBody>
      <dsp:txXfrm>
        <a:off x="5808642" y="1165860"/>
        <a:ext cx="1106276" cy="1554480"/>
      </dsp:txXfrm>
    </dsp:sp>
    <dsp:sp modelId="{7600A550-EC6F-462E-98B6-A5A8B149FC4E}">
      <dsp:nvSpPr>
        <dsp:cNvPr id="0" name=""/>
        <dsp:cNvSpPr/>
      </dsp:nvSpPr>
      <dsp:spPr>
        <a:xfrm>
          <a:off x="6970233" y="1165860"/>
          <a:ext cx="1106276" cy="1554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 Confirm fleet is ready, begin changer over on smaller or additional equipment</a:t>
          </a:r>
          <a:endParaRPr lang="en-US" sz="1200" kern="1200" dirty="0"/>
        </a:p>
      </dsp:txBody>
      <dsp:txXfrm>
        <a:off x="6970233" y="1165860"/>
        <a:ext cx="1106276" cy="1554480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02CF30A-C020-456F-93C9-B473E18C3C90}">
      <dsp:nvSpPr>
        <dsp:cNvPr id="0" name=""/>
        <dsp:cNvSpPr/>
      </dsp:nvSpPr>
      <dsp:spPr>
        <a:xfrm>
          <a:off x="2877833" y="1028"/>
          <a:ext cx="1711932" cy="8559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Contact Weather</a:t>
          </a:r>
          <a:endParaRPr lang="en-US" sz="1600" kern="1200" dirty="0"/>
        </a:p>
      </dsp:txBody>
      <dsp:txXfrm>
        <a:off x="2877833" y="1028"/>
        <a:ext cx="1711932" cy="855966"/>
      </dsp:txXfrm>
    </dsp:sp>
    <dsp:sp modelId="{C24A12E7-2A99-4B52-937F-DD1994CE8EA1}">
      <dsp:nvSpPr>
        <dsp:cNvPr id="0" name=""/>
        <dsp:cNvSpPr/>
      </dsp:nvSpPr>
      <dsp:spPr>
        <a:xfrm rot="3600000">
          <a:off x="3994438" y="1503587"/>
          <a:ext cx="892503" cy="299588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 rot="3600000">
        <a:off x="3994438" y="1503587"/>
        <a:ext cx="892503" cy="299588"/>
      </dsp:txXfrm>
    </dsp:sp>
    <dsp:sp modelId="{5BE622D4-E0B7-491C-9933-06F8A9590767}">
      <dsp:nvSpPr>
        <dsp:cNvPr id="0" name=""/>
        <dsp:cNvSpPr/>
      </dsp:nvSpPr>
      <dsp:spPr>
        <a:xfrm>
          <a:off x="4291614" y="2449768"/>
          <a:ext cx="1711932" cy="8559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Make brine and blend</a:t>
          </a:r>
          <a:endParaRPr lang="en-US" sz="1600" kern="1200" dirty="0"/>
        </a:p>
      </dsp:txBody>
      <dsp:txXfrm>
        <a:off x="4291614" y="2449768"/>
        <a:ext cx="1711932" cy="855966"/>
      </dsp:txXfrm>
    </dsp:sp>
    <dsp:sp modelId="{65A1496E-4631-4246-AFC2-F7901FC94CB8}">
      <dsp:nvSpPr>
        <dsp:cNvPr id="0" name=""/>
        <dsp:cNvSpPr/>
      </dsp:nvSpPr>
      <dsp:spPr>
        <a:xfrm rot="10800000">
          <a:off x="3287548" y="2727957"/>
          <a:ext cx="892503" cy="299588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 rot="10800000">
        <a:off x="3287548" y="2727957"/>
        <a:ext cx="892503" cy="299588"/>
      </dsp:txXfrm>
    </dsp:sp>
    <dsp:sp modelId="{E56B7D62-59DE-4BED-9211-2CDDBC26C47B}">
      <dsp:nvSpPr>
        <dsp:cNvPr id="0" name=""/>
        <dsp:cNvSpPr/>
      </dsp:nvSpPr>
      <dsp:spPr>
        <a:xfrm>
          <a:off x="1464052" y="2449768"/>
          <a:ext cx="1711932" cy="8559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Continue anti-icing if conditions are correct</a:t>
          </a:r>
          <a:endParaRPr lang="en-US" sz="1600" kern="1200" dirty="0"/>
        </a:p>
      </dsp:txBody>
      <dsp:txXfrm>
        <a:off x="1464052" y="2449768"/>
        <a:ext cx="1711932" cy="855966"/>
      </dsp:txXfrm>
    </dsp:sp>
    <dsp:sp modelId="{4F9452FE-19C4-417A-83F9-BD4F7FBB2BAE}">
      <dsp:nvSpPr>
        <dsp:cNvPr id="0" name=""/>
        <dsp:cNvSpPr/>
      </dsp:nvSpPr>
      <dsp:spPr>
        <a:xfrm rot="18000000">
          <a:off x="2580657" y="1503587"/>
          <a:ext cx="892503" cy="299588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 rot="18000000">
        <a:off x="2580657" y="1503587"/>
        <a:ext cx="892503" cy="299588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BC2E486-C902-49F0-8554-5E096BECC8FA}">
      <dsp:nvSpPr>
        <dsp:cNvPr id="0" name=""/>
        <dsp:cNvSpPr/>
      </dsp:nvSpPr>
      <dsp:spPr>
        <a:xfrm>
          <a:off x="1867779" y="-27638"/>
          <a:ext cx="4494040" cy="4494040"/>
        </a:xfrm>
        <a:prstGeom prst="circularArrow">
          <a:avLst>
            <a:gd name="adj1" fmla="val 5544"/>
            <a:gd name="adj2" fmla="val 330680"/>
            <a:gd name="adj3" fmla="val 13765712"/>
            <a:gd name="adj4" fmla="val 17392183"/>
            <a:gd name="adj5" fmla="val 575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E3D79A-953B-42CE-AD46-85F6E8CF0E8A}">
      <dsp:nvSpPr>
        <dsp:cNvPr id="0" name=""/>
        <dsp:cNvSpPr/>
      </dsp:nvSpPr>
      <dsp:spPr>
        <a:xfrm>
          <a:off x="3057971" y="1135"/>
          <a:ext cx="2113657" cy="10568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Continue Anti-icing if conditions are correct</a:t>
          </a:r>
          <a:endParaRPr lang="en-US" sz="1600" kern="1200" dirty="0"/>
        </a:p>
      </dsp:txBody>
      <dsp:txXfrm>
        <a:off x="3057971" y="1135"/>
        <a:ext cx="2113657" cy="1056828"/>
      </dsp:txXfrm>
    </dsp:sp>
    <dsp:sp modelId="{BCE0D6B9-3CF5-430E-B2EC-854E0FE56230}">
      <dsp:nvSpPr>
        <dsp:cNvPr id="0" name=""/>
        <dsp:cNvSpPr/>
      </dsp:nvSpPr>
      <dsp:spPr>
        <a:xfrm>
          <a:off x="4880609" y="1325359"/>
          <a:ext cx="2113657" cy="10568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Pre-storm meeting with supervisors</a:t>
          </a:r>
          <a:endParaRPr lang="en-US" sz="1600" kern="1200" dirty="0"/>
        </a:p>
      </dsp:txBody>
      <dsp:txXfrm>
        <a:off x="4880609" y="1325359"/>
        <a:ext cx="2113657" cy="1056828"/>
      </dsp:txXfrm>
    </dsp:sp>
    <dsp:sp modelId="{7AB0A074-BE6E-4419-9AE0-7E670E29B37C}">
      <dsp:nvSpPr>
        <dsp:cNvPr id="0" name=""/>
        <dsp:cNvSpPr/>
      </dsp:nvSpPr>
      <dsp:spPr>
        <a:xfrm>
          <a:off x="4184423" y="3467999"/>
          <a:ext cx="2113657" cy="10568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Revise the response if needed </a:t>
          </a:r>
          <a:endParaRPr lang="en-US" sz="1600" kern="1200" dirty="0"/>
        </a:p>
      </dsp:txBody>
      <dsp:txXfrm>
        <a:off x="4184423" y="3467999"/>
        <a:ext cx="2113657" cy="1056828"/>
      </dsp:txXfrm>
    </dsp:sp>
    <dsp:sp modelId="{927052C0-10E7-42B4-A3E2-77E289B200F3}">
      <dsp:nvSpPr>
        <dsp:cNvPr id="0" name=""/>
        <dsp:cNvSpPr/>
      </dsp:nvSpPr>
      <dsp:spPr>
        <a:xfrm>
          <a:off x="1931519" y="3467999"/>
          <a:ext cx="2113657" cy="10568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Staff checks the system  for hazards and checks snow fence</a:t>
          </a:r>
          <a:endParaRPr lang="en-US" sz="1600" kern="1200" dirty="0"/>
        </a:p>
      </dsp:txBody>
      <dsp:txXfrm>
        <a:off x="1931519" y="3467999"/>
        <a:ext cx="2113657" cy="1056828"/>
      </dsp:txXfrm>
    </dsp:sp>
    <dsp:sp modelId="{E9EFFCCB-8CA0-4217-874A-99F52C76A5B5}">
      <dsp:nvSpPr>
        <dsp:cNvPr id="0" name=""/>
        <dsp:cNvSpPr/>
      </dsp:nvSpPr>
      <dsp:spPr>
        <a:xfrm>
          <a:off x="1235333" y="1325359"/>
          <a:ext cx="2113657" cy="10568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Media and internal communication begins </a:t>
          </a:r>
          <a:endParaRPr lang="en-US" sz="1600" kern="1200" dirty="0"/>
        </a:p>
      </dsp:txBody>
      <dsp:txXfrm>
        <a:off x="1235333" y="1325359"/>
        <a:ext cx="2113657" cy="10568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90BDD3-1647-4D1A-A3D2-D3002FE74292}" type="datetimeFigureOut">
              <a:rPr lang="en-US" smtClean="0"/>
              <a:t>8/8/2013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C82F33-BA60-4F58-B2DB-0B15778C6FE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0376B6-1BF9-4817-B7EA-352AEC0B2EF2}" type="datetimeFigureOut">
              <a:rPr lang="en-US" smtClean="0"/>
              <a:pPr/>
              <a:t>8/8/2013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52BEF1-40D8-4069-A720-D9C1DEBEA4A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2BEF1-40D8-4069-A720-D9C1DEBEA4A9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437331-2E98-4EDC-B42C-06BE2100FAE1}" type="slidenum">
              <a:rPr lang="en-US" smtClean="0"/>
              <a:pPr/>
              <a:t>50</a:t>
            </a:fld>
            <a:endParaRPr lang="en-US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4400"/>
            <a:fld id="{4DCEF35C-9546-4AB0-BCE3-B98371D9D36B}" type="slidenum">
              <a:rPr lang="en-US" smtClean="0"/>
              <a:pPr defTabSz="914400"/>
              <a:t>99</a:t>
            </a:fld>
            <a:endParaRPr lang="en-US" dirty="0" smtClean="0"/>
          </a:p>
        </p:txBody>
      </p:sp>
      <p:sp>
        <p:nvSpPr>
          <p:cNvPr id="284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4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635" y="4344229"/>
            <a:ext cx="5028732" cy="4114387"/>
          </a:xfrm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61904-9A1C-4B5D-80E4-BDE475926219}" type="datetimeFigureOut">
              <a:rPr lang="en-US" smtClean="0"/>
              <a:pPr/>
              <a:t>8/8/2013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A1036-5B25-4E0D-9B4C-612A2C363F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61904-9A1C-4B5D-80E4-BDE475926219}" type="datetimeFigureOut">
              <a:rPr lang="en-US" smtClean="0"/>
              <a:pPr/>
              <a:t>8/8/2013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A1036-5B25-4E0D-9B4C-612A2C363F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61904-9A1C-4B5D-80E4-BDE475926219}" type="datetimeFigureOut">
              <a:rPr lang="en-US" smtClean="0"/>
              <a:pPr/>
              <a:t>8/8/2013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A1036-5B25-4E0D-9B4C-612A2C363F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61904-9A1C-4B5D-80E4-BDE475926219}" type="datetimeFigureOut">
              <a:rPr lang="en-US" smtClean="0"/>
              <a:pPr/>
              <a:t>8/8/2013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A1036-5B25-4E0D-9B4C-612A2C363F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61904-9A1C-4B5D-80E4-BDE475926219}" type="datetimeFigureOut">
              <a:rPr lang="en-US" smtClean="0"/>
              <a:pPr/>
              <a:t>8/8/2013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A1036-5B25-4E0D-9B4C-612A2C363F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61904-9A1C-4B5D-80E4-BDE475926219}" type="datetimeFigureOut">
              <a:rPr lang="en-US" smtClean="0"/>
              <a:pPr/>
              <a:t>8/8/2013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A1036-5B25-4E0D-9B4C-612A2C363F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61904-9A1C-4B5D-80E4-BDE475926219}" type="datetimeFigureOut">
              <a:rPr lang="en-US" smtClean="0"/>
              <a:pPr/>
              <a:t>8/8/2013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A1036-5B25-4E0D-9B4C-612A2C363F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61904-9A1C-4B5D-80E4-BDE475926219}" type="datetimeFigureOut">
              <a:rPr lang="en-US" smtClean="0"/>
              <a:pPr/>
              <a:t>8/8/2013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A1036-5B25-4E0D-9B4C-612A2C363F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61904-9A1C-4B5D-80E4-BDE475926219}" type="datetimeFigureOut">
              <a:rPr lang="en-US" smtClean="0"/>
              <a:pPr/>
              <a:t>8/8/2013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A1036-5B25-4E0D-9B4C-612A2C363F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61904-9A1C-4B5D-80E4-BDE475926219}" type="datetimeFigureOut">
              <a:rPr lang="en-US" smtClean="0"/>
              <a:pPr/>
              <a:t>8/8/2013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A1036-5B25-4E0D-9B4C-612A2C363F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61904-9A1C-4B5D-80E4-BDE475926219}" type="datetimeFigureOut">
              <a:rPr lang="en-US" smtClean="0"/>
              <a:pPr/>
              <a:t>8/8/2013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A1036-5B25-4E0D-9B4C-612A2C363F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61904-9A1C-4B5D-80E4-BDE475926219}" type="datetimeFigureOut">
              <a:rPr lang="en-US" smtClean="0"/>
              <a:pPr/>
              <a:t>8/8/2013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0A1036-5B25-4E0D-9B4C-612A2C363F1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Excel_Worksheet1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4.gif"/><Relationship Id="rId4" Type="http://schemas.openxmlformats.org/officeDocument/2006/relationships/oleObject" Target="../embeddings/oleObject2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image" Target="../media/image23.wmf"/><Relationship Id="rId7" Type="http://schemas.openxmlformats.org/officeDocument/2006/relationships/oleObject" Target="../embeddings/oleObject5.bin"/><Relationship Id="rId12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3.bin"/><Relationship Id="rId10" Type="http://schemas.openxmlformats.org/officeDocument/2006/relationships/oleObject" Target="../embeddings/oleObject8.bin"/><Relationship Id="rId4" Type="http://schemas.openxmlformats.org/officeDocument/2006/relationships/image" Target="../media/image25.png"/><Relationship Id="rId9" Type="http://schemas.openxmlformats.org/officeDocument/2006/relationships/oleObject" Target="../embeddings/oleObject7.bin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Word_Document2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mailto:rmdevries@co.mchenry.il.us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hyperlink" Target="redir.aspx?C=359c8b5a8ce1424c84755e2a2d2ab7e6&amp;URL=http://www.vaisala.com/" TargetMode="External"/><Relationship Id="rId4" Type="http://schemas.openxmlformats.org/officeDocument/2006/relationships/hyperlink" Target="redir.aspx?C=359c8b5a8ce1424c84755e2a2d2ab7e6&amp;URL=mailto:firstname.lastname@vaisala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09600" y="2438400"/>
            <a:ext cx="7772400" cy="1470025"/>
          </a:xfrm>
        </p:spPr>
        <p:txBody>
          <a:bodyPr/>
          <a:lstStyle/>
          <a:p>
            <a:r>
              <a:rPr lang="en-US" dirty="0" smtClean="0"/>
              <a:t>TAILORING THE APPROACH TO THE STORM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295400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1143000" y="2819400"/>
          <a:ext cx="6781800" cy="32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ight Arrow 7"/>
          <p:cNvSpPr/>
          <p:nvPr/>
        </p:nvSpPr>
        <p:spPr>
          <a:xfrm>
            <a:off x="2971800" y="1295400"/>
            <a:ext cx="2197608" cy="12466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Light snow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1"/>
            <a:ext cx="2057400" cy="106680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>
              <a:buNone/>
            </a:pPr>
            <a:r>
              <a:rPr lang="en-US" sz="1800" dirty="0" smtClean="0"/>
              <a:t>moderate</a:t>
            </a:r>
            <a:endParaRPr lang="en-US" sz="1800" dirty="0"/>
          </a:p>
        </p:txBody>
      </p:sp>
      <p:sp>
        <p:nvSpPr>
          <p:cNvPr id="5" name="Right Arrow 4"/>
          <p:cNvSpPr/>
          <p:nvPr/>
        </p:nvSpPr>
        <p:spPr>
          <a:xfrm>
            <a:off x="533400" y="2971800"/>
            <a:ext cx="1828800" cy="9906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heavy</a:t>
            </a:r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>
            <a:off x="457200" y="4572000"/>
            <a:ext cx="1981200" cy="99060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blizzard</a:t>
            </a:r>
            <a:endParaRPr lang="en-US" dirty="0"/>
          </a:p>
        </p:txBody>
      </p:sp>
      <p:graphicFrame>
        <p:nvGraphicFramePr>
          <p:cNvPr id="7" name="Diagram 6"/>
          <p:cNvGraphicFramePr/>
          <p:nvPr/>
        </p:nvGraphicFramePr>
        <p:xfrm>
          <a:off x="3200400" y="1676400"/>
          <a:ext cx="5105400" cy="378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ight Arrow 6"/>
          <p:cNvSpPr/>
          <p:nvPr/>
        </p:nvSpPr>
        <p:spPr>
          <a:xfrm>
            <a:off x="1066800" y="457200"/>
            <a:ext cx="1676400" cy="99060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moderate</a:t>
            </a:r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>
            <a:off x="3581400" y="457200"/>
            <a:ext cx="1828800" cy="9906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heavy</a:t>
            </a:r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>
            <a:off x="6096000" y="533400"/>
            <a:ext cx="1981200" cy="99060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blizzard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57200" y="6248400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Five days are critical for some parts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95400"/>
            <a:ext cx="8229600" cy="1143000"/>
          </a:xfrm>
        </p:spPr>
        <p:txBody>
          <a:bodyPr/>
          <a:lstStyle/>
          <a:p>
            <a:r>
              <a:rPr lang="en-US" dirty="0" smtClean="0"/>
              <a:t>Parts, Chemicals and Equipment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219200" y="2590800"/>
          <a:ext cx="6400800" cy="3352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brine and blending</a:t>
            </a:r>
            <a:endParaRPr lang="en-US" dirty="0"/>
          </a:p>
        </p:txBody>
      </p:sp>
      <p:pic>
        <p:nvPicPr>
          <p:cNvPr id="10" name="Content Placeholder 9" descr="P102014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48200" y="2286000"/>
            <a:ext cx="4343400" cy="3257550"/>
          </a:xfrm>
        </p:spPr>
      </p:pic>
      <p:pic>
        <p:nvPicPr>
          <p:cNvPr id="12" name="Content Placeholder 11" descr="Brine Extreme (136)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04800" y="2286000"/>
            <a:ext cx="4038600" cy="334770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>
            <a:off x="2133600" y="2362200"/>
            <a:ext cx="5169408" cy="24658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3 days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2590800" y="51816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THIS IS WHEN MANY CHANGES OCCUR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Typically at Day 3, the forecasts begin to include such things as:</a:t>
            </a:r>
          </a:p>
          <a:p>
            <a:pPr lvl="1"/>
            <a:r>
              <a:rPr lang="en-US" sz="2400" dirty="0" smtClean="0"/>
              <a:t>Probabilities of Precipitation</a:t>
            </a:r>
          </a:p>
          <a:p>
            <a:pPr lvl="1"/>
            <a:r>
              <a:rPr lang="en-US" sz="2400" dirty="0" smtClean="0"/>
              <a:t>Air Temperature</a:t>
            </a:r>
          </a:p>
          <a:p>
            <a:pPr lvl="1"/>
            <a:r>
              <a:rPr lang="en-US" sz="2400" dirty="0" smtClean="0"/>
              <a:t>Precipitation Type</a:t>
            </a:r>
          </a:p>
          <a:p>
            <a:pPr lvl="1"/>
            <a:r>
              <a:rPr lang="en-US" sz="2400" dirty="0" smtClean="0"/>
              <a:t>Accumulations</a:t>
            </a:r>
          </a:p>
          <a:p>
            <a:r>
              <a:rPr lang="en-US" sz="2400" dirty="0" smtClean="0"/>
              <a:t>At Day 3, meteorologist begin to get a pretty good idea, about much of the above.  The closer the center of the low pressure is to you, the more these are still “up in the air.”  </a:t>
            </a:r>
          </a:p>
          <a:p>
            <a:r>
              <a:rPr lang="en-US" sz="2400" dirty="0" smtClean="0"/>
              <a:t>The main uncertainty at this point is exact timing.  Right now the best they can typically do is give you the correct 24 hr window.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914400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PRO-ACTIVE MEASURES</a:t>
            </a:r>
            <a:endParaRPr lang="en-US" sz="2400" dirty="0"/>
          </a:p>
        </p:txBody>
      </p:sp>
      <p:sp>
        <p:nvSpPr>
          <p:cNvPr id="4" name="Right Arrow 3"/>
          <p:cNvSpPr/>
          <p:nvPr/>
        </p:nvSpPr>
        <p:spPr>
          <a:xfrm>
            <a:off x="1066800" y="1828800"/>
            <a:ext cx="2133600" cy="1066800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Frost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5105400" y="1600200"/>
            <a:ext cx="2197608" cy="12466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Light snow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</p:nvPr>
        </p:nvGraphicFramePr>
        <p:xfrm>
          <a:off x="2362200" y="2941637"/>
          <a:ext cx="7467600" cy="3306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Down Arrow 9"/>
          <p:cNvSpPr/>
          <p:nvPr/>
        </p:nvSpPr>
        <p:spPr>
          <a:xfrm>
            <a:off x="1676400" y="327660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066800" y="4876800"/>
            <a:ext cx="1711932" cy="855966"/>
            <a:chOff x="2877833" y="1028"/>
            <a:chExt cx="1711932" cy="855966"/>
          </a:xfrm>
        </p:grpSpPr>
        <p:sp>
          <p:nvSpPr>
            <p:cNvPr id="12" name="Rounded Rectangle 11"/>
            <p:cNvSpPr/>
            <p:nvPr/>
          </p:nvSpPr>
          <p:spPr>
            <a:xfrm>
              <a:off x="2877833" y="1028"/>
              <a:ext cx="1711932" cy="855966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2902903" y="26098"/>
              <a:ext cx="1661792" cy="8058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 smtClean="0"/>
                <a:t>24 hour notice</a:t>
              </a:r>
              <a:endParaRPr lang="en-US" sz="1600" kern="1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3"/>
          <p:cNvGraphicFramePr>
            <a:graphicFrameLocks noChangeAspect="1"/>
          </p:cNvGraphicFramePr>
          <p:nvPr/>
        </p:nvGraphicFramePr>
        <p:xfrm>
          <a:off x="1828800" y="0"/>
          <a:ext cx="4924425" cy="6858000"/>
        </p:xfrm>
        <a:graphic>
          <a:graphicData uri="http://schemas.openxmlformats.org/presentationml/2006/ole">
            <p:oleObj spid="_x0000_s17410" name="Worksheet" r:id="rId3" imgW="7972425" imgH="11106188" progId="Excel.Shee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524000" y="1912662"/>
          <a:ext cx="6096001" cy="3032676"/>
        </p:xfrm>
        <a:graphic>
          <a:graphicData uri="http://schemas.openxmlformats.org/drawingml/2006/table">
            <a:tbl>
              <a:tblPr/>
              <a:tblGrid>
                <a:gridCol w="541186"/>
                <a:gridCol w="541186"/>
                <a:gridCol w="684141"/>
                <a:gridCol w="541186"/>
                <a:gridCol w="541186"/>
                <a:gridCol w="541186"/>
                <a:gridCol w="541186"/>
                <a:gridCol w="541186"/>
                <a:gridCol w="541186"/>
                <a:gridCol w="541186"/>
                <a:gridCol w="541186"/>
              </a:tblGrid>
              <a:tr h="159292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0824">
                <a:tc rowSpan="3" gridSpan="4"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Review/monitor weather forecast.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9292">
                <a:tc gridSpan="4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9292">
                <a:tc gridSpan="4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9292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9292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0824">
                <a:tc rowSpan="3" gridSpan="4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 snow or frost predicted within the next three days?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9292">
                <a:tc gridSpan="4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9292">
                <a:tc gridSpan="4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9292"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9292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0824">
                <a:tc rowSpan="3" gridSpan="4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 rain predicted before the snow?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 gridSpan="4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Do not apply anti-icing materials.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9292">
                <a:tc gridSpan="4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9292">
                <a:tc gridSpan="4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9292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9292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0824">
                <a:tc rowSpan="3" gridSpan="4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 the pavement temperature 15 degress or greater?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 gridSpan="4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Do not apply anti-icing materials.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9292">
                <a:tc gridSpan="4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9292">
                <a:tc gridSpan="4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cxnSp>
        <p:nvCxnSpPr>
          <p:cNvPr id="16" name="Straight Arrow Connector 15"/>
          <p:cNvCxnSpPr/>
          <p:nvPr/>
        </p:nvCxnSpPr>
        <p:spPr>
          <a:xfrm rot="5400000">
            <a:off x="2400300" y="2705100"/>
            <a:ext cx="228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5400000">
            <a:off x="2286000" y="3505200"/>
            <a:ext cx="3048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5400000">
            <a:off x="2324100" y="4305300"/>
            <a:ext cx="228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3886200" y="4724400"/>
            <a:ext cx="990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3886200" y="3962400"/>
            <a:ext cx="10668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3810000" y="3124200"/>
            <a:ext cx="5334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5400000" flipH="1" flipV="1">
            <a:off x="3924300" y="2705100"/>
            <a:ext cx="8382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28800" y="1295400"/>
            <a:ext cx="5562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SHOULD WE ANTI-ICE?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/>
          <p:cNvSpPr/>
          <p:nvPr/>
        </p:nvSpPr>
        <p:spPr>
          <a:xfrm>
            <a:off x="152400" y="3553968"/>
            <a:ext cx="106680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STORM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1752600" y="3581400"/>
            <a:ext cx="978408" cy="48463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MOD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1752600" y="4572000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STRONG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1752600" y="2590800"/>
            <a:ext cx="978408" cy="4846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MED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1828800" y="1600200"/>
            <a:ext cx="978408" cy="484632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LIGHT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1752600" y="5486400"/>
            <a:ext cx="978408" cy="484632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BLIZZARD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52600" y="1219200"/>
            <a:ext cx="914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5 DAY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733800" y="12192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3 DAY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562600" y="12192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 DAY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772400" y="1219200"/>
            <a:ext cx="914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 DAY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810000" y="1752600"/>
            <a:ext cx="762000" cy="381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FROST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733800" y="2514600"/>
            <a:ext cx="838200" cy="533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LT SNOW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657600" y="3505200"/>
            <a:ext cx="1066800" cy="5334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MODERATE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505200" y="4419600"/>
            <a:ext cx="1295400" cy="6858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HEAVY SNOW OR ICE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429000" y="5410200"/>
            <a:ext cx="1524000" cy="9144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BLIZZARD HIGH WINDS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32" name="Double Brace 31"/>
          <p:cNvSpPr/>
          <p:nvPr/>
        </p:nvSpPr>
        <p:spPr>
          <a:xfrm>
            <a:off x="5486400" y="1676400"/>
            <a:ext cx="1447800" cy="533400"/>
          </a:xfrm>
          <a:prstGeom prst="brace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Operations</a:t>
            </a:r>
          </a:p>
          <a:p>
            <a:pPr algn="ctr"/>
            <a:r>
              <a:rPr lang="en-US" sz="1200" dirty="0" smtClean="0"/>
              <a:t>Supplies</a:t>
            </a:r>
          </a:p>
          <a:p>
            <a:pPr algn="ctr"/>
            <a:r>
              <a:rPr lang="en-US" sz="1200" dirty="0" smtClean="0"/>
              <a:t>Communications</a:t>
            </a:r>
            <a:endParaRPr lang="en-US" sz="1200" dirty="0"/>
          </a:p>
        </p:txBody>
      </p:sp>
      <p:sp>
        <p:nvSpPr>
          <p:cNvPr id="27" name="Double Brace 26"/>
          <p:cNvSpPr/>
          <p:nvPr/>
        </p:nvSpPr>
        <p:spPr>
          <a:xfrm>
            <a:off x="5562600" y="2514600"/>
            <a:ext cx="1447800" cy="533400"/>
          </a:xfrm>
          <a:prstGeom prst="brace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Operations</a:t>
            </a:r>
          </a:p>
          <a:p>
            <a:pPr algn="ctr"/>
            <a:r>
              <a:rPr lang="en-US" sz="1200" dirty="0" smtClean="0"/>
              <a:t>Supplies</a:t>
            </a:r>
          </a:p>
          <a:p>
            <a:pPr algn="ctr"/>
            <a:r>
              <a:rPr lang="en-US" sz="1200" dirty="0" smtClean="0"/>
              <a:t>Communications</a:t>
            </a:r>
            <a:endParaRPr lang="en-US" sz="1200" dirty="0"/>
          </a:p>
        </p:txBody>
      </p:sp>
      <p:sp>
        <p:nvSpPr>
          <p:cNvPr id="28" name="Double Brace 27"/>
          <p:cNvSpPr/>
          <p:nvPr/>
        </p:nvSpPr>
        <p:spPr>
          <a:xfrm>
            <a:off x="5562600" y="3505200"/>
            <a:ext cx="1447800" cy="533400"/>
          </a:xfrm>
          <a:prstGeom prst="brace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Operations</a:t>
            </a:r>
          </a:p>
          <a:p>
            <a:pPr algn="ctr"/>
            <a:r>
              <a:rPr lang="en-US" sz="1200" dirty="0" smtClean="0"/>
              <a:t>Supplies</a:t>
            </a:r>
          </a:p>
          <a:p>
            <a:pPr algn="ctr"/>
            <a:r>
              <a:rPr lang="en-US" sz="1200" dirty="0" smtClean="0"/>
              <a:t>Communications</a:t>
            </a:r>
            <a:endParaRPr lang="en-US" sz="1200" dirty="0"/>
          </a:p>
        </p:txBody>
      </p:sp>
      <p:sp>
        <p:nvSpPr>
          <p:cNvPr id="29" name="Double Brace 28"/>
          <p:cNvSpPr/>
          <p:nvPr/>
        </p:nvSpPr>
        <p:spPr>
          <a:xfrm>
            <a:off x="5562600" y="4419600"/>
            <a:ext cx="1447800" cy="533400"/>
          </a:xfrm>
          <a:prstGeom prst="brace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Operations</a:t>
            </a:r>
          </a:p>
          <a:p>
            <a:pPr algn="ctr"/>
            <a:r>
              <a:rPr lang="en-US" sz="1200" dirty="0" smtClean="0"/>
              <a:t>Supplies</a:t>
            </a:r>
          </a:p>
          <a:p>
            <a:pPr algn="ctr"/>
            <a:r>
              <a:rPr lang="en-US" sz="1200" dirty="0" smtClean="0"/>
              <a:t>Communications</a:t>
            </a:r>
            <a:endParaRPr lang="en-US" sz="1200" dirty="0"/>
          </a:p>
        </p:txBody>
      </p:sp>
      <p:sp>
        <p:nvSpPr>
          <p:cNvPr id="30" name="Double Brace 29"/>
          <p:cNvSpPr/>
          <p:nvPr/>
        </p:nvSpPr>
        <p:spPr>
          <a:xfrm>
            <a:off x="5562600" y="5486400"/>
            <a:ext cx="1447800" cy="533400"/>
          </a:xfrm>
          <a:prstGeom prst="brace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Operations</a:t>
            </a:r>
          </a:p>
          <a:p>
            <a:pPr algn="ctr"/>
            <a:r>
              <a:rPr lang="en-US" sz="1200" dirty="0" smtClean="0"/>
              <a:t>Supplies</a:t>
            </a:r>
          </a:p>
          <a:p>
            <a:pPr algn="ctr"/>
            <a:r>
              <a:rPr lang="en-US" sz="1200" dirty="0" smtClean="0"/>
              <a:t>Communications</a:t>
            </a:r>
            <a:endParaRPr lang="en-US" sz="1200" dirty="0"/>
          </a:p>
        </p:txBody>
      </p:sp>
      <p:cxnSp>
        <p:nvCxnSpPr>
          <p:cNvPr id="37" name="Shape 36"/>
          <p:cNvCxnSpPr>
            <a:stCxn id="7" idx="3"/>
          </p:cNvCxnSpPr>
          <p:nvPr/>
        </p:nvCxnSpPr>
        <p:spPr>
          <a:xfrm>
            <a:off x="2731008" y="2833116"/>
            <a:ext cx="1002792" cy="748284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lbow Connector 41"/>
          <p:cNvCxnSpPr>
            <a:stCxn id="9" idx="3"/>
            <a:endCxn id="21" idx="1"/>
          </p:cNvCxnSpPr>
          <p:nvPr/>
        </p:nvCxnSpPr>
        <p:spPr>
          <a:xfrm flipV="1">
            <a:off x="2731008" y="4762500"/>
            <a:ext cx="774192" cy="966216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04800" y="12192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 DAY</a:t>
            </a:r>
            <a:endParaRPr lang="en-US" dirty="0"/>
          </a:p>
        </p:txBody>
      </p:sp>
      <p:sp>
        <p:nvSpPr>
          <p:cNvPr id="25" name="Double Brace 24"/>
          <p:cNvSpPr/>
          <p:nvPr/>
        </p:nvSpPr>
        <p:spPr>
          <a:xfrm>
            <a:off x="7315200" y="1752600"/>
            <a:ext cx="1447800" cy="533400"/>
          </a:xfrm>
          <a:prstGeom prst="brace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Staffing </a:t>
            </a:r>
          </a:p>
          <a:p>
            <a:pPr algn="ctr"/>
            <a:r>
              <a:rPr lang="en-US" sz="1200" dirty="0" smtClean="0"/>
              <a:t>Pre-treatments</a:t>
            </a:r>
          </a:p>
          <a:p>
            <a:pPr algn="ctr"/>
            <a:r>
              <a:rPr lang="en-US" sz="1200" dirty="0" smtClean="0"/>
              <a:t>Response</a:t>
            </a:r>
          </a:p>
        </p:txBody>
      </p:sp>
      <p:sp>
        <p:nvSpPr>
          <p:cNvPr id="26" name="Double Brace 25"/>
          <p:cNvSpPr/>
          <p:nvPr/>
        </p:nvSpPr>
        <p:spPr>
          <a:xfrm>
            <a:off x="7315200" y="2514600"/>
            <a:ext cx="1447800" cy="533400"/>
          </a:xfrm>
          <a:prstGeom prst="brace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Staffing </a:t>
            </a:r>
          </a:p>
          <a:p>
            <a:pPr algn="ctr"/>
            <a:r>
              <a:rPr lang="en-US" sz="1200" dirty="0" smtClean="0"/>
              <a:t>Pre-treatments</a:t>
            </a:r>
          </a:p>
          <a:p>
            <a:pPr algn="ctr"/>
            <a:r>
              <a:rPr lang="en-US" sz="1200" dirty="0" smtClean="0"/>
              <a:t>Response</a:t>
            </a:r>
          </a:p>
        </p:txBody>
      </p:sp>
      <p:sp>
        <p:nvSpPr>
          <p:cNvPr id="31" name="Double Brace 30"/>
          <p:cNvSpPr/>
          <p:nvPr/>
        </p:nvSpPr>
        <p:spPr>
          <a:xfrm>
            <a:off x="7315200" y="3505200"/>
            <a:ext cx="1447800" cy="533400"/>
          </a:xfrm>
          <a:prstGeom prst="brace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Staffing </a:t>
            </a:r>
          </a:p>
          <a:p>
            <a:pPr algn="ctr"/>
            <a:r>
              <a:rPr lang="en-US" sz="1200" dirty="0" smtClean="0"/>
              <a:t>Pre-treatments</a:t>
            </a:r>
          </a:p>
          <a:p>
            <a:pPr algn="ctr"/>
            <a:r>
              <a:rPr lang="en-US" sz="1200" dirty="0" smtClean="0"/>
              <a:t>Response</a:t>
            </a:r>
          </a:p>
        </p:txBody>
      </p:sp>
      <p:sp>
        <p:nvSpPr>
          <p:cNvPr id="33" name="Double Brace 32"/>
          <p:cNvSpPr/>
          <p:nvPr/>
        </p:nvSpPr>
        <p:spPr>
          <a:xfrm>
            <a:off x="7391400" y="4495800"/>
            <a:ext cx="1447800" cy="533400"/>
          </a:xfrm>
          <a:prstGeom prst="brace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Staffing </a:t>
            </a:r>
          </a:p>
          <a:p>
            <a:pPr algn="ctr"/>
            <a:r>
              <a:rPr lang="en-US" sz="1200" dirty="0" smtClean="0"/>
              <a:t>Pre-treatments</a:t>
            </a:r>
          </a:p>
          <a:p>
            <a:pPr algn="ctr"/>
            <a:r>
              <a:rPr lang="en-US" sz="1200" dirty="0" smtClean="0"/>
              <a:t>Response</a:t>
            </a:r>
          </a:p>
        </p:txBody>
      </p:sp>
      <p:sp>
        <p:nvSpPr>
          <p:cNvPr id="34" name="Double Brace 33"/>
          <p:cNvSpPr/>
          <p:nvPr/>
        </p:nvSpPr>
        <p:spPr>
          <a:xfrm>
            <a:off x="7391400" y="5486400"/>
            <a:ext cx="1447800" cy="533400"/>
          </a:xfrm>
          <a:prstGeom prst="brace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Staffing </a:t>
            </a:r>
          </a:p>
          <a:p>
            <a:pPr algn="ctr"/>
            <a:r>
              <a:rPr lang="en-US" sz="1200" dirty="0" smtClean="0"/>
              <a:t>Pre-treatments</a:t>
            </a:r>
          </a:p>
          <a:p>
            <a:pPr algn="ctr"/>
            <a:r>
              <a:rPr lang="en-US" sz="1200" dirty="0" smtClean="0"/>
              <a:t>Response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524000" y="2242713"/>
          <a:ext cx="6095999" cy="2372573"/>
        </p:xfrm>
        <a:graphic>
          <a:graphicData uri="http://schemas.openxmlformats.org/drawingml/2006/table">
            <a:tbl>
              <a:tblPr/>
              <a:tblGrid>
                <a:gridCol w="536691"/>
                <a:gridCol w="536691"/>
                <a:gridCol w="678458"/>
                <a:gridCol w="536691"/>
                <a:gridCol w="536691"/>
                <a:gridCol w="536691"/>
                <a:gridCol w="536691"/>
                <a:gridCol w="536691"/>
                <a:gridCol w="536691"/>
                <a:gridCol w="536691"/>
                <a:gridCol w="536691"/>
                <a:gridCol w="50631"/>
              </a:tblGrid>
              <a:tr h="157969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7969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9488">
                <a:tc rowSpan="3" gridSpan="4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 the dewpoint at least 3 degrees below the air temperature?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 gridSpan="4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Do not apply anti-icing materials.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7969">
                <a:tc gridSpan="4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7969">
                <a:tc gridSpan="4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7969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7969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9488">
                <a:tc rowSpan="3" gridSpan="4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 the relative humidity level 70% or less?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 gridSpan="4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Do not apply anti-icing materials.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7969">
                <a:tc gridSpan="4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7969">
                <a:tc gridSpan="4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7969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7969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7969">
                <a:tc rowSpan="3" gridSpan="4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 the pavement dry?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 gridSpan="4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Do not apply anti-icing materials.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7969">
                <a:tc gridSpan="4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7969">
                <a:tc gridSpan="4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cxnSp>
        <p:nvCxnSpPr>
          <p:cNvPr id="3" name="Straight Arrow Connector 2"/>
          <p:cNvCxnSpPr/>
          <p:nvPr/>
        </p:nvCxnSpPr>
        <p:spPr>
          <a:xfrm rot="5400000">
            <a:off x="2253889" y="3232511"/>
            <a:ext cx="370609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 rot="5400000">
            <a:off x="2253889" y="3994511"/>
            <a:ext cx="370609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886200" y="4343400"/>
            <a:ext cx="1009650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810000" y="2819400"/>
            <a:ext cx="1085850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810000" y="3581400"/>
            <a:ext cx="1085850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5400000">
            <a:off x="2209800" y="2362200"/>
            <a:ext cx="4572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524000" y="1689062"/>
          <a:ext cx="6095999" cy="3479875"/>
        </p:xfrm>
        <a:graphic>
          <a:graphicData uri="http://schemas.openxmlformats.org/drawingml/2006/table">
            <a:tbl>
              <a:tblPr/>
              <a:tblGrid>
                <a:gridCol w="536691"/>
                <a:gridCol w="536691"/>
                <a:gridCol w="678458"/>
                <a:gridCol w="536691"/>
                <a:gridCol w="536691"/>
                <a:gridCol w="536691"/>
                <a:gridCol w="536691"/>
                <a:gridCol w="536691"/>
                <a:gridCol w="536691"/>
                <a:gridCol w="536691"/>
                <a:gridCol w="536691"/>
                <a:gridCol w="50631"/>
              </a:tblGrid>
              <a:tr h="157969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7969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9488">
                <a:tc rowSpan="3" gridSpan="4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Are winds less than 15 miles per hour if loose snow is present?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 gridSpan="4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Do not apply anti-icing materials.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7969">
                <a:tc gridSpan="4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7969">
                <a:tc gridSpan="4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7969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7969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9488">
                <a:tc rowSpan="3" gridSpan="4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Does suffcient time exist for pavement to dry before the pavement temperature falls below 20 degrees?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 gridSpan="4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Do not apply anti-icing materials.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7969">
                <a:tc gridSpan="4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7969">
                <a:tc gridSpan="4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7969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7969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9488">
                <a:tc rowSpan="3" gridSpan="4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Has a visual inspection or RWIS confirmed sufficient anti-icing material residue does not exist on the pavement?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 gridSpan="4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Do not apply anti-icing materials.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7969">
                <a:tc gridSpan="4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7969">
                <a:tc gridSpan="4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7969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7969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7969">
                <a:tc rowSpan="3" gridSpan="4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Apply anti-icing material (brine or brine blend) at 40 gallons per lane mile.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7969">
                <a:tc gridSpan="4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7969">
                <a:tc gridSpan="4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7969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7969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cxnSp>
        <p:nvCxnSpPr>
          <p:cNvPr id="18" name="Straight Arrow Connector 17"/>
          <p:cNvCxnSpPr/>
          <p:nvPr/>
        </p:nvCxnSpPr>
        <p:spPr>
          <a:xfrm rot="5400000">
            <a:off x="2286000" y="1828800"/>
            <a:ext cx="3048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5400000">
            <a:off x="2247900" y="2628900"/>
            <a:ext cx="228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5400000">
            <a:off x="2209800" y="3429000"/>
            <a:ext cx="3048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5400000">
            <a:off x="2209800" y="4191000"/>
            <a:ext cx="3048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3810000" y="3810000"/>
            <a:ext cx="10668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3810000" y="3048000"/>
            <a:ext cx="10668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3810000" y="2209800"/>
            <a:ext cx="10668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icture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457200"/>
            <a:ext cx="7620000" cy="6400800"/>
          </a:xfr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WE GET OUR INFORMATION FROM OUR </a:t>
            </a:r>
            <a:r>
              <a:rPr lang="en-US" b="1" dirty="0" err="1" smtClean="0"/>
              <a:t>RWIS</a:t>
            </a:r>
            <a:r>
              <a:rPr lang="en-US" b="1" dirty="0" smtClean="0"/>
              <a:t> SITES AND WEATHER SERVICE 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cap="all" dirty="0" smtClean="0"/>
              <a:t>Getting real time information</a:t>
            </a:r>
            <a:endParaRPr lang="en-US" sz="3200" cap="all" dirty="0"/>
          </a:p>
        </p:txBody>
      </p:sp>
      <p:pic>
        <p:nvPicPr>
          <p:cNvPr id="7" name="Content Placeholder 6" descr="PH_BLA_DTF_RWIS-Rakow011_0502201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Content Placeholder 5" descr="PH_BLA_DTF_RWIS-Rakow015_0502201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cap="all" dirty="0" smtClean="0"/>
              <a:t>MCDOT currently has 3 </a:t>
            </a:r>
            <a:r>
              <a:rPr lang="en-US" sz="3200" cap="all" dirty="0" err="1" smtClean="0"/>
              <a:t>RWIS</a:t>
            </a:r>
            <a:r>
              <a:rPr lang="en-US" sz="3200" cap="all" dirty="0" smtClean="0"/>
              <a:t> sites</a:t>
            </a:r>
            <a:endParaRPr lang="en-US" sz="3200" cap="all" dirty="0"/>
          </a:p>
        </p:txBody>
      </p:sp>
      <p:pic>
        <p:nvPicPr>
          <p:cNvPr id="4" name="Content Placeholder 3" descr="Harmony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00200"/>
            <a:ext cx="3394472" cy="4525963"/>
          </a:xfrm>
        </p:spPr>
      </p:pic>
      <p:pic>
        <p:nvPicPr>
          <p:cNvPr id="10" name="Content Placeholder 9" descr="kishwaukee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401608" y="2133600"/>
            <a:ext cx="4572000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Real time visual images as well</a:t>
            </a:r>
            <a:endParaRPr lang="en-US" sz="3200" dirty="0"/>
          </a:p>
        </p:txBody>
      </p:sp>
      <p:pic>
        <p:nvPicPr>
          <p:cNvPr id="4" name="Content Placeholder 3" descr="Vid-000665003-00-03-2013-01-23-17-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26638" y="1289698"/>
            <a:ext cx="7831561" cy="5339701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914400"/>
            <a:ext cx="8229600" cy="1143000"/>
          </a:xfrm>
        </p:spPr>
        <p:txBody>
          <a:bodyPr/>
          <a:lstStyle/>
          <a:p>
            <a:r>
              <a:rPr lang="en-US" dirty="0" smtClean="0"/>
              <a:t>Anti-icing prior to an event</a:t>
            </a:r>
            <a:endParaRPr lang="en-US" dirty="0"/>
          </a:p>
        </p:txBody>
      </p:sp>
      <p:pic>
        <p:nvPicPr>
          <p:cNvPr id="4" name="Content Placeholder 3" descr="anti 22 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874837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ight Arrow 6"/>
          <p:cNvSpPr/>
          <p:nvPr/>
        </p:nvSpPr>
        <p:spPr>
          <a:xfrm>
            <a:off x="1066800" y="457200"/>
            <a:ext cx="1676400" cy="99060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moderate</a:t>
            </a:r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>
            <a:off x="3581400" y="457200"/>
            <a:ext cx="1828800" cy="9906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heavy</a:t>
            </a:r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>
            <a:off x="6096000" y="533400"/>
            <a:ext cx="1981200" cy="99060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blizzard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95400"/>
            <a:ext cx="8229600" cy="1143000"/>
          </a:xfrm>
        </p:spPr>
        <p:txBody>
          <a:bodyPr/>
          <a:lstStyle/>
          <a:p>
            <a:r>
              <a:rPr lang="en-US" dirty="0" smtClean="0"/>
              <a:t>Gearing up for the bigger events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85800" y="2133600"/>
          <a:ext cx="8077200" cy="388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>
            <a:off x="2133600" y="2362200"/>
            <a:ext cx="5169408" cy="24658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2 days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/>
          <p:cNvSpPr/>
          <p:nvPr/>
        </p:nvSpPr>
        <p:spPr>
          <a:xfrm>
            <a:off x="2286000" y="1447800"/>
            <a:ext cx="4724400" cy="2514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TEN DAY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524000" y="4724400"/>
            <a:ext cx="624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A STORM IS COMING ?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smtClean="0"/>
              <a:t>As the storm approaches…</a:t>
            </a:r>
          </a:p>
          <a:p>
            <a:r>
              <a:rPr lang="en-US" dirty="0" smtClean="0"/>
              <a:t>There are a lot of pieces of weather information to look at and analysis before a storm, however there are some simple key pieces.</a:t>
            </a:r>
          </a:p>
          <a:p>
            <a:pPr lvl="1"/>
            <a:r>
              <a:rPr lang="en-US" dirty="0" smtClean="0"/>
              <a:t>Air Temperature</a:t>
            </a:r>
          </a:p>
          <a:p>
            <a:pPr lvl="1"/>
            <a:r>
              <a:rPr lang="en-US" dirty="0" smtClean="0"/>
              <a:t>Dew Point</a:t>
            </a:r>
          </a:p>
          <a:p>
            <a:pPr lvl="1"/>
            <a:r>
              <a:rPr lang="en-US" dirty="0" smtClean="0"/>
              <a:t>Wind Direction</a:t>
            </a:r>
          </a:p>
          <a:p>
            <a:pPr lvl="1"/>
            <a:r>
              <a:rPr lang="en-US" dirty="0" smtClean="0"/>
              <a:t>Radar – Precipitation location</a:t>
            </a:r>
          </a:p>
          <a:p>
            <a:pPr lvl="1"/>
            <a:r>
              <a:rPr lang="en-US" dirty="0" smtClean="0"/>
              <a:t>Pavement Temperature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0" y="533400"/>
            <a:ext cx="87630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400" dirty="0">
                <a:latin typeface="Trebuchet MS" pitchFamily="34" charset="0"/>
              </a:rPr>
              <a:t>Air temperature at your location is crucial</a:t>
            </a:r>
          </a:p>
          <a:p>
            <a:pPr algn="ctr" eaLnBrk="0" hangingPunct="0"/>
            <a:r>
              <a:rPr lang="en-US" sz="2400" dirty="0">
                <a:latin typeface="Trebuchet MS" pitchFamily="34" charset="0"/>
              </a:rPr>
              <a:t>especially during the winter months.  Knowing</a:t>
            </a:r>
          </a:p>
          <a:p>
            <a:pPr algn="ctr" eaLnBrk="0" hangingPunct="0"/>
            <a:r>
              <a:rPr lang="en-US" sz="2400" dirty="0">
                <a:latin typeface="Trebuchet MS" pitchFamily="34" charset="0"/>
              </a:rPr>
              <a:t>how temperature could change over the</a:t>
            </a:r>
          </a:p>
          <a:p>
            <a:pPr algn="ctr" eaLnBrk="0" hangingPunct="0"/>
            <a:r>
              <a:rPr lang="en-US" sz="2400" dirty="0">
                <a:latin typeface="Trebuchet MS" pitchFamily="34" charset="0"/>
              </a:rPr>
              <a:t>next few hours could greatly affect how you</a:t>
            </a:r>
          </a:p>
          <a:p>
            <a:pPr algn="ctr" eaLnBrk="0" hangingPunct="0"/>
            <a:r>
              <a:rPr lang="en-US" sz="2400" dirty="0">
                <a:latin typeface="Trebuchet MS" pitchFamily="34" charset="0"/>
              </a:rPr>
              <a:t>deal with a winter storm.</a:t>
            </a:r>
          </a:p>
        </p:txBody>
      </p:sp>
      <p:pic>
        <p:nvPicPr>
          <p:cNvPr id="23555" name="Picture 4" descr="NYsnowplow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2895600"/>
            <a:ext cx="5734567" cy="358139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2895600" y="533400"/>
            <a:ext cx="2425700" cy="4619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dirty="0" smtClean="0">
                <a:latin typeface="Trebuchet MS" pitchFamily="34" charset="0"/>
              </a:rPr>
              <a:t>Air Temperature</a:t>
            </a:r>
            <a:endParaRPr lang="en-US" sz="2400" dirty="0">
              <a:latin typeface="Trebuchet MS" pitchFamily="34" charset="0"/>
            </a:endParaRP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457200" y="2438400"/>
            <a:ext cx="7696200" cy="8302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400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Temperature Advection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:  The changing of</a:t>
            </a:r>
          </a:p>
          <a:p>
            <a:pPr eaLnBrk="0" hangingPunct="0">
              <a:defRPr/>
            </a:pP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	temperature caused by the wind.</a:t>
            </a:r>
            <a:endParaRPr lang="en-US" sz="2400" dirty="0">
              <a:latin typeface="Trebuchet MS" pitchFamily="34" charset="0"/>
            </a:endParaRP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442912" y="3733800"/>
            <a:ext cx="8015288" cy="1016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000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Warm Advection</a:t>
            </a: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:  The warming of air produced by wind.  Wind</a:t>
            </a:r>
          </a:p>
          <a:p>
            <a:pPr eaLnBrk="0" hangingPunct="0">
              <a:defRPr/>
            </a:pP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	blows </a:t>
            </a:r>
            <a:r>
              <a:rPr lang="en-US" sz="2000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from</a:t>
            </a: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 regions of warm air </a:t>
            </a:r>
            <a:r>
              <a:rPr lang="en-US" sz="2000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to</a:t>
            </a: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 regions of colder air, thus</a:t>
            </a:r>
          </a:p>
          <a:p>
            <a:pPr eaLnBrk="0" hangingPunct="0">
              <a:defRPr/>
            </a:pP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	cold air is replaced by warm air.</a:t>
            </a:r>
            <a:endParaRPr lang="en-US" sz="2000" dirty="0">
              <a:latin typeface="Trebuchet MS" pitchFamily="34" charset="0"/>
            </a:endParaRP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531812" y="5232400"/>
            <a:ext cx="8002588" cy="1016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000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Cold Advection</a:t>
            </a: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:  The cooling of air produced by wind.  Wind blows</a:t>
            </a:r>
          </a:p>
          <a:p>
            <a:pPr eaLnBrk="0" hangingPunct="0">
              <a:defRPr/>
            </a:pP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	</a:t>
            </a:r>
            <a:r>
              <a:rPr lang="en-US" sz="2000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from</a:t>
            </a: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 regions of cold air </a:t>
            </a:r>
            <a:r>
              <a:rPr lang="en-US" sz="2000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to</a:t>
            </a: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 regions of warmer air, thus warm</a:t>
            </a:r>
          </a:p>
          <a:p>
            <a:pPr eaLnBrk="0" hangingPunct="0">
              <a:defRPr/>
            </a:pP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	air is replaced by cold air.</a:t>
            </a:r>
            <a:endParaRPr lang="en-US" sz="2000" dirty="0">
              <a:latin typeface="Trebuchet MS" pitchFamily="34" charset="0"/>
            </a:endParaRPr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838200" y="1219200"/>
            <a:ext cx="6919913" cy="8302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dirty="0">
                <a:latin typeface="Trebuchet MS" pitchFamily="34" charset="0"/>
              </a:rPr>
              <a:t>Temperature at your location can be affected by</a:t>
            </a:r>
          </a:p>
          <a:p>
            <a:pPr eaLnBrk="0" hangingPunct="0"/>
            <a:r>
              <a:rPr lang="en-US" sz="2400" dirty="0">
                <a:latin typeface="Trebuchet MS" pitchFamily="34" charset="0"/>
              </a:rPr>
              <a:t> the movement of air.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autoUpdateAnimBg="0"/>
      <p:bldP spid="22532" grpId="0" autoUpdateAnimBg="0"/>
      <p:bldP spid="22533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1295400" y="2514600"/>
            <a:ext cx="6292850" cy="8302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dirty="0"/>
              <a:t>Dew point is one of the most important variables</a:t>
            </a:r>
          </a:p>
          <a:p>
            <a:pPr eaLnBrk="0" hangingPunct="0"/>
            <a:r>
              <a:rPr lang="en-US" sz="2400" dirty="0"/>
              <a:t>to monitor </a:t>
            </a:r>
            <a:r>
              <a:rPr lang="en-US" sz="2400" u="sng" dirty="0"/>
              <a:t>before</a:t>
            </a:r>
            <a:r>
              <a:rPr lang="en-US" sz="2400" dirty="0"/>
              <a:t> and </a:t>
            </a:r>
            <a:r>
              <a:rPr lang="en-US" sz="2400" u="sng" dirty="0"/>
              <a:t>during</a:t>
            </a:r>
            <a:r>
              <a:rPr lang="en-US" sz="2400" dirty="0"/>
              <a:t> a winter storm.</a:t>
            </a:r>
          </a:p>
        </p:txBody>
      </p:sp>
      <p:sp>
        <p:nvSpPr>
          <p:cNvPr id="257027" name="Text Box 3"/>
          <p:cNvSpPr txBox="1">
            <a:spLocks noChangeArrowheads="1"/>
          </p:cNvSpPr>
          <p:nvPr/>
        </p:nvSpPr>
        <p:spPr bwMode="auto">
          <a:xfrm>
            <a:off x="1219200" y="4114800"/>
            <a:ext cx="6834188" cy="12001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However, dew point is probably one of the least</a:t>
            </a:r>
          </a:p>
          <a:p>
            <a:pPr eaLnBrk="0" hangingPunct="0">
              <a:defRPr/>
            </a:pP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understood concepts in weather, so we will start with</a:t>
            </a:r>
          </a:p>
          <a:p>
            <a:pPr eaLnBrk="0" hangingPunct="0">
              <a:defRPr/>
            </a:pP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 little “Dew point 101”.</a:t>
            </a:r>
            <a:r>
              <a:rPr lang="en-US" sz="2400" dirty="0"/>
              <a:t>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0" y="1143000"/>
            <a:ext cx="769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DEW POINT – WHEN WILL IT SNOW?</a:t>
            </a:r>
            <a:endParaRPr lang="en-US" sz="3200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57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7027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Text Box 2"/>
          <p:cNvSpPr txBox="1">
            <a:spLocks noChangeArrowheads="1"/>
          </p:cNvSpPr>
          <p:nvPr/>
        </p:nvSpPr>
        <p:spPr bwMode="auto">
          <a:xfrm>
            <a:off x="1066800" y="811213"/>
            <a:ext cx="6494463" cy="83026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Dew point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:  The temperature to which air must be </a:t>
            </a:r>
          </a:p>
          <a:p>
            <a:pPr eaLnBrk="0" hangingPunct="0">
              <a:defRPr/>
            </a:pP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	cooled for saturation to occur.</a:t>
            </a:r>
          </a:p>
        </p:txBody>
      </p:sp>
      <p:sp>
        <p:nvSpPr>
          <p:cNvPr id="258051" name="Text Box 3"/>
          <p:cNvSpPr txBox="1">
            <a:spLocks noChangeArrowheads="1"/>
          </p:cNvSpPr>
          <p:nvPr/>
        </p:nvSpPr>
        <p:spPr bwMode="auto">
          <a:xfrm>
            <a:off x="990600" y="2182813"/>
            <a:ext cx="1651000" cy="46196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/>
              <a:t>An Example</a:t>
            </a:r>
          </a:p>
        </p:txBody>
      </p:sp>
      <p:sp>
        <p:nvSpPr>
          <p:cNvPr id="258052" name="Text Box 4"/>
          <p:cNvSpPr txBox="1">
            <a:spLocks noChangeArrowheads="1"/>
          </p:cNvSpPr>
          <p:nvPr/>
        </p:nvSpPr>
        <p:spPr bwMode="auto">
          <a:xfrm>
            <a:off x="533400" y="2667000"/>
            <a:ext cx="3265488" cy="8302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/>
              <a:t>Temperature		40</a:t>
            </a:r>
          </a:p>
          <a:p>
            <a:pPr eaLnBrk="0" hangingPunct="0"/>
            <a:r>
              <a:rPr lang="en-US" sz="2400"/>
              <a:t>Dew point		30</a:t>
            </a:r>
          </a:p>
        </p:txBody>
      </p:sp>
      <p:sp>
        <p:nvSpPr>
          <p:cNvPr id="258053" name="Text Box 5"/>
          <p:cNvSpPr txBox="1">
            <a:spLocks noChangeArrowheads="1"/>
          </p:cNvSpPr>
          <p:nvPr/>
        </p:nvSpPr>
        <p:spPr bwMode="auto">
          <a:xfrm>
            <a:off x="3657600" y="2133600"/>
            <a:ext cx="2673350" cy="4619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/>
              <a:t>If you cooled the air</a:t>
            </a:r>
          </a:p>
        </p:txBody>
      </p:sp>
      <p:sp>
        <p:nvSpPr>
          <p:cNvPr id="258054" name="Text Box 6"/>
          <p:cNvSpPr txBox="1">
            <a:spLocks noChangeArrowheads="1"/>
          </p:cNvSpPr>
          <p:nvPr/>
        </p:nvSpPr>
        <p:spPr bwMode="auto">
          <a:xfrm>
            <a:off x="4419600" y="2514600"/>
            <a:ext cx="495300" cy="4619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/>
              <a:t>40</a:t>
            </a:r>
          </a:p>
        </p:txBody>
      </p:sp>
      <p:sp>
        <p:nvSpPr>
          <p:cNvPr id="258055" name="Text Box 7"/>
          <p:cNvSpPr txBox="1">
            <a:spLocks noChangeArrowheads="1"/>
          </p:cNvSpPr>
          <p:nvPr/>
        </p:nvSpPr>
        <p:spPr bwMode="auto">
          <a:xfrm>
            <a:off x="4343400" y="3581400"/>
            <a:ext cx="495300" cy="4619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/>
              <a:t>35</a:t>
            </a:r>
          </a:p>
        </p:txBody>
      </p:sp>
      <p:sp>
        <p:nvSpPr>
          <p:cNvPr id="258056" name="Text Box 8"/>
          <p:cNvSpPr txBox="1">
            <a:spLocks noChangeArrowheads="1"/>
          </p:cNvSpPr>
          <p:nvPr/>
        </p:nvSpPr>
        <p:spPr bwMode="auto">
          <a:xfrm>
            <a:off x="4343400" y="4572000"/>
            <a:ext cx="495300" cy="4619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/>
              <a:t>30</a:t>
            </a:r>
          </a:p>
        </p:txBody>
      </p:sp>
      <p:sp>
        <p:nvSpPr>
          <p:cNvPr id="258057" name="AutoShape 9"/>
          <p:cNvSpPr>
            <a:spLocks noChangeArrowheads="1"/>
          </p:cNvSpPr>
          <p:nvPr/>
        </p:nvSpPr>
        <p:spPr bwMode="auto">
          <a:xfrm>
            <a:off x="4419600" y="2922588"/>
            <a:ext cx="428625" cy="549275"/>
          </a:xfrm>
          <a:prstGeom prst="downArrow">
            <a:avLst>
              <a:gd name="adj1" fmla="val 50000"/>
              <a:gd name="adj2" fmla="val 32037"/>
            </a:avLst>
          </a:prstGeom>
          <a:solidFill>
            <a:srgbClr val="0000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8058" name="AutoShape 10"/>
          <p:cNvSpPr>
            <a:spLocks noChangeArrowheads="1"/>
          </p:cNvSpPr>
          <p:nvPr/>
        </p:nvSpPr>
        <p:spPr bwMode="auto">
          <a:xfrm>
            <a:off x="4419600" y="3989388"/>
            <a:ext cx="428625" cy="549275"/>
          </a:xfrm>
          <a:prstGeom prst="downArrow">
            <a:avLst>
              <a:gd name="adj1" fmla="val 50000"/>
              <a:gd name="adj2" fmla="val 32037"/>
            </a:avLst>
          </a:prstGeom>
          <a:solidFill>
            <a:srgbClr val="0000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8059" name="Text Box 11"/>
          <p:cNvSpPr txBox="1">
            <a:spLocks noChangeArrowheads="1"/>
          </p:cNvSpPr>
          <p:nvPr/>
        </p:nvSpPr>
        <p:spPr bwMode="auto">
          <a:xfrm>
            <a:off x="5257800" y="3124200"/>
            <a:ext cx="2252663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/>
              <a:t>to the dew point</a:t>
            </a:r>
          </a:p>
        </p:txBody>
      </p:sp>
      <p:graphicFrame>
        <p:nvGraphicFramePr>
          <p:cNvPr id="258060" name="Object 2"/>
          <p:cNvGraphicFramePr>
            <a:graphicFrameLocks noChangeAspect="1"/>
          </p:cNvGraphicFramePr>
          <p:nvPr/>
        </p:nvGraphicFramePr>
        <p:xfrm>
          <a:off x="5105400" y="4217988"/>
          <a:ext cx="1371600" cy="787400"/>
        </p:xfrm>
        <a:graphic>
          <a:graphicData uri="http://schemas.openxmlformats.org/presentationml/2006/ole">
            <p:oleObj spid="_x0000_s75778" name="Clip" r:id="rId3" imgW="12819600" imgH="7360920" progId="">
              <p:embed/>
            </p:oleObj>
          </a:graphicData>
        </a:graphic>
      </p:graphicFrame>
      <p:sp>
        <p:nvSpPr>
          <p:cNvPr id="258061" name="Text Box 13"/>
          <p:cNvSpPr txBox="1">
            <a:spLocks noChangeArrowheads="1"/>
          </p:cNvSpPr>
          <p:nvPr/>
        </p:nvSpPr>
        <p:spPr bwMode="auto">
          <a:xfrm>
            <a:off x="6550025" y="4114800"/>
            <a:ext cx="1911350" cy="8302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/>
              <a:t>Condensation</a:t>
            </a:r>
          </a:p>
          <a:p>
            <a:pPr eaLnBrk="0" hangingPunct="0"/>
            <a:r>
              <a:rPr lang="en-US" sz="2400"/>
              <a:t>Occurs!!!</a:t>
            </a:r>
          </a:p>
        </p:txBody>
      </p:sp>
      <p:sp>
        <p:nvSpPr>
          <p:cNvPr id="258062" name="Text Box 14"/>
          <p:cNvSpPr txBox="1">
            <a:spLocks noChangeArrowheads="1"/>
          </p:cNvSpPr>
          <p:nvPr/>
        </p:nvSpPr>
        <p:spPr bwMode="auto">
          <a:xfrm>
            <a:off x="1066800" y="5105400"/>
            <a:ext cx="7078663" cy="12001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/>
              <a:t>When the temperature reaches the dew point, it causes</a:t>
            </a:r>
          </a:p>
          <a:p>
            <a:pPr eaLnBrk="0" hangingPunct="0"/>
            <a:r>
              <a:rPr lang="en-US" sz="2400"/>
              <a:t>water molecules in the air to form into water droplets</a:t>
            </a:r>
          </a:p>
          <a:p>
            <a:pPr eaLnBrk="0" hangingPunct="0"/>
            <a:r>
              <a:rPr lang="en-US" sz="2400"/>
              <a:t>on a surface. 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8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8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58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58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58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58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58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58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8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8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8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8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5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8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8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050" grpId="0" autoUpdateAnimBg="0"/>
      <p:bldP spid="258051" grpId="0" autoUpdateAnimBg="0"/>
      <p:bldP spid="258052" grpId="0" autoUpdateAnimBg="0"/>
      <p:bldP spid="258053" grpId="0" autoUpdateAnimBg="0"/>
      <p:bldP spid="258054" grpId="0" autoUpdateAnimBg="0"/>
      <p:bldP spid="258055" grpId="0" autoUpdateAnimBg="0"/>
      <p:bldP spid="258056" grpId="0" autoUpdateAnimBg="0"/>
      <p:bldP spid="258057" grpId="0" animBg="1"/>
      <p:bldP spid="258058" grpId="0" animBg="1"/>
      <p:bldP spid="258059" grpId="0" autoUpdateAnimBg="0"/>
      <p:bldP spid="258061" grpId="0" autoUpdateAnimBg="0"/>
      <p:bldP spid="258062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810000" y="1828800"/>
            <a:ext cx="1536700" cy="2965450"/>
            <a:chOff x="2400" y="1728"/>
            <a:chExt cx="1049" cy="2165"/>
          </a:xfrm>
        </p:grpSpPr>
        <p:sp>
          <p:nvSpPr>
            <p:cNvPr id="32788" name="Freeform 3"/>
            <p:cNvSpPr>
              <a:spLocks/>
            </p:cNvSpPr>
            <p:nvPr/>
          </p:nvSpPr>
          <p:spPr bwMode="auto">
            <a:xfrm>
              <a:off x="2400" y="1728"/>
              <a:ext cx="1049" cy="2165"/>
            </a:xfrm>
            <a:custGeom>
              <a:avLst/>
              <a:gdLst>
                <a:gd name="T0" fmla="*/ 7 w 3148"/>
                <a:gd name="T1" fmla="*/ 624 h 6495"/>
                <a:gd name="T2" fmla="*/ 3 w 3148"/>
                <a:gd name="T3" fmla="*/ 616 h 6495"/>
                <a:gd name="T4" fmla="*/ 0 w 3148"/>
                <a:gd name="T5" fmla="*/ 597 h 6495"/>
                <a:gd name="T6" fmla="*/ 1 w 3148"/>
                <a:gd name="T7" fmla="*/ 122 h 6495"/>
                <a:gd name="T8" fmla="*/ 5 w 3148"/>
                <a:gd name="T9" fmla="*/ 108 h 6495"/>
                <a:gd name="T10" fmla="*/ 10 w 3148"/>
                <a:gd name="T11" fmla="*/ 103 h 6495"/>
                <a:gd name="T12" fmla="*/ 8 w 3148"/>
                <a:gd name="T13" fmla="*/ 93 h 6495"/>
                <a:gd name="T14" fmla="*/ 10 w 3148"/>
                <a:gd name="T15" fmla="*/ 80 h 6495"/>
                <a:gd name="T16" fmla="*/ 12 w 3148"/>
                <a:gd name="T17" fmla="*/ 71 h 6495"/>
                <a:gd name="T18" fmla="*/ 15 w 3148"/>
                <a:gd name="T19" fmla="*/ 62 h 6495"/>
                <a:gd name="T20" fmla="*/ 20 w 3148"/>
                <a:gd name="T21" fmla="*/ 54 h 6495"/>
                <a:gd name="T22" fmla="*/ 26 w 3148"/>
                <a:gd name="T23" fmla="*/ 46 h 6495"/>
                <a:gd name="T24" fmla="*/ 39 w 3148"/>
                <a:gd name="T25" fmla="*/ 35 h 6495"/>
                <a:gd name="T26" fmla="*/ 55 w 3148"/>
                <a:gd name="T27" fmla="*/ 26 h 6495"/>
                <a:gd name="T28" fmla="*/ 79 w 3148"/>
                <a:gd name="T29" fmla="*/ 16 h 6495"/>
                <a:gd name="T30" fmla="*/ 106 w 3148"/>
                <a:gd name="T31" fmla="*/ 8 h 6495"/>
                <a:gd name="T32" fmla="*/ 134 w 3148"/>
                <a:gd name="T33" fmla="*/ 3 h 6495"/>
                <a:gd name="T34" fmla="*/ 162 w 3148"/>
                <a:gd name="T35" fmla="*/ 0 h 6495"/>
                <a:gd name="T36" fmla="*/ 188 w 3148"/>
                <a:gd name="T37" fmla="*/ 0 h 6495"/>
                <a:gd name="T38" fmla="*/ 215 w 3148"/>
                <a:gd name="T39" fmla="*/ 3 h 6495"/>
                <a:gd name="T40" fmla="*/ 243 w 3148"/>
                <a:gd name="T41" fmla="*/ 8 h 6495"/>
                <a:gd name="T42" fmla="*/ 270 w 3148"/>
                <a:gd name="T43" fmla="*/ 16 h 6495"/>
                <a:gd name="T44" fmla="*/ 294 w 3148"/>
                <a:gd name="T45" fmla="*/ 26 h 6495"/>
                <a:gd name="T46" fmla="*/ 310 w 3148"/>
                <a:gd name="T47" fmla="*/ 35 h 6495"/>
                <a:gd name="T48" fmla="*/ 323 w 3148"/>
                <a:gd name="T49" fmla="*/ 46 h 6495"/>
                <a:gd name="T50" fmla="*/ 330 w 3148"/>
                <a:gd name="T51" fmla="*/ 54 h 6495"/>
                <a:gd name="T52" fmla="*/ 335 w 3148"/>
                <a:gd name="T53" fmla="*/ 62 h 6495"/>
                <a:gd name="T54" fmla="*/ 338 w 3148"/>
                <a:gd name="T55" fmla="*/ 71 h 6495"/>
                <a:gd name="T56" fmla="*/ 339 w 3148"/>
                <a:gd name="T57" fmla="*/ 80 h 6495"/>
                <a:gd name="T58" fmla="*/ 341 w 3148"/>
                <a:gd name="T59" fmla="*/ 93 h 6495"/>
                <a:gd name="T60" fmla="*/ 340 w 3148"/>
                <a:gd name="T61" fmla="*/ 103 h 6495"/>
                <a:gd name="T62" fmla="*/ 347 w 3148"/>
                <a:gd name="T63" fmla="*/ 115 h 6495"/>
                <a:gd name="T64" fmla="*/ 350 w 3148"/>
                <a:gd name="T65" fmla="*/ 129 h 6495"/>
                <a:gd name="T66" fmla="*/ 349 w 3148"/>
                <a:gd name="T67" fmla="*/ 607 h 6495"/>
                <a:gd name="T68" fmla="*/ 343 w 3148"/>
                <a:gd name="T69" fmla="*/ 624 h 6495"/>
                <a:gd name="T70" fmla="*/ 337 w 3148"/>
                <a:gd name="T71" fmla="*/ 639 h 6495"/>
                <a:gd name="T72" fmla="*/ 335 w 3148"/>
                <a:gd name="T73" fmla="*/ 652 h 6495"/>
                <a:gd name="T74" fmla="*/ 330 w 3148"/>
                <a:gd name="T75" fmla="*/ 663 h 6495"/>
                <a:gd name="T76" fmla="*/ 323 w 3148"/>
                <a:gd name="T77" fmla="*/ 673 h 6495"/>
                <a:gd name="T78" fmla="*/ 309 w 3148"/>
                <a:gd name="T79" fmla="*/ 686 h 6495"/>
                <a:gd name="T80" fmla="*/ 286 w 3148"/>
                <a:gd name="T81" fmla="*/ 700 h 6495"/>
                <a:gd name="T82" fmla="*/ 259 w 3148"/>
                <a:gd name="T83" fmla="*/ 710 h 6495"/>
                <a:gd name="T84" fmla="*/ 232 w 3148"/>
                <a:gd name="T85" fmla="*/ 716 h 6495"/>
                <a:gd name="T86" fmla="*/ 206 w 3148"/>
                <a:gd name="T87" fmla="*/ 720 h 6495"/>
                <a:gd name="T88" fmla="*/ 175 w 3148"/>
                <a:gd name="T89" fmla="*/ 722 h 6495"/>
                <a:gd name="T90" fmla="*/ 144 w 3148"/>
                <a:gd name="T91" fmla="*/ 720 h 6495"/>
                <a:gd name="T92" fmla="*/ 118 w 3148"/>
                <a:gd name="T93" fmla="*/ 716 h 6495"/>
                <a:gd name="T94" fmla="*/ 90 w 3148"/>
                <a:gd name="T95" fmla="*/ 710 h 6495"/>
                <a:gd name="T96" fmla="*/ 64 w 3148"/>
                <a:gd name="T97" fmla="*/ 700 h 6495"/>
                <a:gd name="T98" fmla="*/ 41 w 3148"/>
                <a:gd name="T99" fmla="*/ 686 h 6495"/>
                <a:gd name="T100" fmla="*/ 27 w 3148"/>
                <a:gd name="T101" fmla="*/ 673 h 6495"/>
                <a:gd name="T102" fmla="*/ 20 w 3148"/>
                <a:gd name="T103" fmla="*/ 663 h 6495"/>
                <a:gd name="T104" fmla="*/ 15 w 3148"/>
                <a:gd name="T105" fmla="*/ 652 h 6495"/>
                <a:gd name="T106" fmla="*/ 12 w 3148"/>
                <a:gd name="T107" fmla="*/ 639 h 649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148"/>
                <a:gd name="T163" fmla="*/ 0 h 6495"/>
                <a:gd name="T164" fmla="*/ 3148 w 3148"/>
                <a:gd name="T165" fmla="*/ 6495 h 6495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148" h="6495">
                  <a:moveTo>
                    <a:pt x="106" y="5690"/>
                  </a:moveTo>
                  <a:lnTo>
                    <a:pt x="61" y="5618"/>
                  </a:lnTo>
                  <a:lnTo>
                    <a:pt x="43" y="5581"/>
                  </a:lnTo>
                  <a:lnTo>
                    <a:pt x="27" y="5541"/>
                  </a:lnTo>
                  <a:lnTo>
                    <a:pt x="7" y="5460"/>
                  </a:lnTo>
                  <a:lnTo>
                    <a:pt x="0" y="5373"/>
                  </a:lnTo>
                  <a:lnTo>
                    <a:pt x="0" y="1164"/>
                  </a:lnTo>
                  <a:lnTo>
                    <a:pt x="5" y="1099"/>
                  </a:lnTo>
                  <a:lnTo>
                    <a:pt x="20" y="1035"/>
                  </a:lnTo>
                  <a:lnTo>
                    <a:pt x="48" y="975"/>
                  </a:lnTo>
                  <a:lnTo>
                    <a:pt x="66" y="948"/>
                  </a:lnTo>
                  <a:lnTo>
                    <a:pt x="86" y="923"/>
                  </a:lnTo>
                  <a:lnTo>
                    <a:pt x="76" y="884"/>
                  </a:lnTo>
                  <a:lnTo>
                    <a:pt x="75" y="835"/>
                  </a:lnTo>
                  <a:lnTo>
                    <a:pt x="81" y="779"/>
                  </a:lnTo>
                  <a:lnTo>
                    <a:pt x="94" y="723"/>
                  </a:lnTo>
                  <a:lnTo>
                    <a:pt x="97" y="680"/>
                  </a:lnTo>
                  <a:lnTo>
                    <a:pt x="104" y="638"/>
                  </a:lnTo>
                  <a:lnTo>
                    <a:pt x="116" y="597"/>
                  </a:lnTo>
                  <a:lnTo>
                    <a:pt x="133" y="559"/>
                  </a:lnTo>
                  <a:lnTo>
                    <a:pt x="153" y="521"/>
                  </a:lnTo>
                  <a:lnTo>
                    <a:pt x="178" y="483"/>
                  </a:lnTo>
                  <a:lnTo>
                    <a:pt x="207" y="449"/>
                  </a:lnTo>
                  <a:lnTo>
                    <a:pt x="238" y="414"/>
                  </a:lnTo>
                  <a:lnTo>
                    <a:pt x="313" y="349"/>
                  </a:lnTo>
                  <a:lnTo>
                    <a:pt x="355" y="319"/>
                  </a:lnTo>
                  <a:lnTo>
                    <a:pt x="400" y="290"/>
                  </a:lnTo>
                  <a:lnTo>
                    <a:pt x="497" y="236"/>
                  </a:lnTo>
                  <a:lnTo>
                    <a:pt x="603" y="187"/>
                  </a:lnTo>
                  <a:lnTo>
                    <a:pt x="715" y="144"/>
                  </a:lnTo>
                  <a:lnTo>
                    <a:pt x="834" y="105"/>
                  </a:lnTo>
                  <a:lnTo>
                    <a:pt x="958" y="74"/>
                  </a:lnTo>
                  <a:lnTo>
                    <a:pt x="1082" y="48"/>
                  </a:lnTo>
                  <a:lnTo>
                    <a:pt x="1208" y="26"/>
                  </a:lnTo>
                  <a:lnTo>
                    <a:pt x="1333" y="12"/>
                  </a:lnTo>
                  <a:lnTo>
                    <a:pt x="1455" y="3"/>
                  </a:lnTo>
                  <a:lnTo>
                    <a:pt x="1574" y="0"/>
                  </a:lnTo>
                  <a:lnTo>
                    <a:pt x="1693" y="3"/>
                  </a:lnTo>
                  <a:lnTo>
                    <a:pt x="1815" y="12"/>
                  </a:lnTo>
                  <a:lnTo>
                    <a:pt x="1940" y="26"/>
                  </a:lnTo>
                  <a:lnTo>
                    <a:pt x="2065" y="48"/>
                  </a:lnTo>
                  <a:lnTo>
                    <a:pt x="2190" y="74"/>
                  </a:lnTo>
                  <a:lnTo>
                    <a:pt x="2314" y="105"/>
                  </a:lnTo>
                  <a:lnTo>
                    <a:pt x="2432" y="144"/>
                  </a:lnTo>
                  <a:lnTo>
                    <a:pt x="2545" y="187"/>
                  </a:lnTo>
                  <a:lnTo>
                    <a:pt x="2651" y="236"/>
                  </a:lnTo>
                  <a:lnTo>
                    <a:pt x="2748" y="290"/>
                  </a:lnTo>
                  <a:lnTo>
                    <a:pt x="2793" y="319"/>
                  </a:lnTo>
                  <a:lnTo>
                    <a:pt x="2835" y="349"/>
                  </a:lnTo>
                  <a:lnTo>
                    <a:pt x="2909" y="414"/>
                  </a:lnTo>
                  <a:lnTo>
                    <a:pt x="2941" y="449"/>
                  </a:lnTo>
                  <a:lnTo>
                    <a:pt x="2969" y="483"/>
                  </a:lnTo>
                  <a:lnTo>
                    <a:pt x="2995" y="521"/>
                  </a:lnTo>
                  <a:lnTo>
                    <a:pt x="3015" y="559"/>
                  </a:lnTo>
                  <a:lnTo>
                    <a:pt x="3032" y="597"/>
                  </a:lnTo>
                  <a:lnTo>
                    <a:pt x="3044" y="638"/>
                  </a:lnTo>
                  <a:lnTo>
                    <a:pt x="3051" y="680"/>
                  </a:lnTo>
                  <a:lnTo>
                    <a:pt x="3053" y="723"/>
                  </a:lnTo>
                  <a:lnTo>
                    <a:pt x="3068" y="779"/>
                  </a:lnTo>
                  <a:lnTo>
                    <a:pt x="3074" y="835"/>
                  </a:lnTo>
                  <a:lnTo>
                    <a:pt x="3071" y="884"/>
                  </a:lnTo>
                  <a:lnTo>
                    <a:pt x="3062" y="923"/>
                  </a:lnTo>
                  <a:lnTo>
                    <a:pt x="3101" y="975"/>
                  </a:lnTo>
                  <a:lnTo>
                    <a:pt x="3128" y="1035"/>
                  </a:lnTo>
                  <a:lnTo>
                    <a:pt x="3143" y="1099"/>
                  </a:lnTo>
                  <a:lnTo>
                    <a:pt x="3148" y="1164"/>
                  </a:lnTo>
                  <a:lnTo>
                    <a:pt x="3148" y="5373"/>
                  </a:lnTo>
                  <a:lnTo>
                    <a:pt x="3141" y="5460"/>
                  </a:lnTo>
                  <a:lnTo>
                    <a:pt x="3120" y="5541"/>
                  </a:lnTo>
                  <a:lnTo>
                    <a:pt x="3087" y="5618"/>
                  </a:lnTo>
                  <a:lnTo>
                    <a:pt x="3041" y="5690"/>
                  </a:lnTo>
                  <a:lnTo>
                    <a:pt x="3038" y="5753"/>
                  </a:lnTo>
                  <a:lnTo>
                    <a:pt x="3029" y="5811"/>
                  </a:lnTo>
                  <a:lnTo>
                    <a:pt x="3015" y="5867"/>
                  </a:lnTo>
                  <a:lnTo>
                    <a:pt x="2995" y="5919"/>
                  </a:lnTo>
                  <a:lnTo>
                    <a:pt x="2969" y="5970"/>
                  </a:lnTo>
                  <a:lnTo>
                    <a:pt x="2939" y="6017"/>
                  </a:lnTo>
                  <a:lnTo>
                    <a:pt x="2906" y="6061"/>
                  </a:lnTo>
                  <a:lnTo>
                    <a:pt x="2868" y="6103"/>
                  </a:lnTo>
                  <a:lnTo>
                    <a:pt x="2781" y="6177"/>
                  </a:lnTo>
                  <a:lnTo>
                    <a:pt x="2682" y="6243"/>
                  </a:lnTo>
                  <a:lnTo>
                    <a:pt x="2573" y="6300"/>
                  </a:lnTo>
                  <a:lnTo>
                    <a:pt x="2456" y="6348"/>
                  </a:lnTo>
                  <a:lnTo>
                    <a:pt x="2335" y="6387"/>
                  </a:lnTo>
                  <a:lnTo>
                    <a:pt x="2212" y="6420"/>
                  </a:lnTo>
                  <a:lnTo>
                    <a:pt x="2089" y="6445"/>
                  </a:lnTo>
                  <a:lnTo>
                    <a:pt x="1970" y="6465"/>
                  </a:lnTo>
                  <a:lnTo>
                    <a:pt x="1856" y="6480"/>
                  </a:lnTo>
                  <a:lnTo>
                    <a:pt x="1750" y="6488"/>
                  </a:lnTo>
                  <a:lnTo>
                    <a:pt x="1574" y="6495"/>
                  </a:lnTo>
                  <a:lnTo>
                    <a:pt x="1398" y="6488"/>
                  </a:lnTo>
                  <a:lnTo>
                    <a:pt x="1292" y="6480"/>
                  </a:lnTo>
                  <a:lnTo>
                    <a:pt x="1178" y="6465"/>
                  </a:lnTo>
                  <a:lnTo>
                    <a:pt x="1058" y="6445"/>
                  </a:lnTo>
                  <a:lnTo>
                    <a:pt x="936" y="6420"/>
                  </a:lnTo>
                  <a:lnTo>
                    <a:pt x="814" y="6387"/>
                  </a:lnTo>
                  <a:lnTo>
                    <a:pt x="693" y="6348"/>
                  </a:lnTo>
                  <a:lnTo>
                    <a:pt x="576" y="6300"/>
                  </a:lnTo>
                  <a:lnTo>
                    <a:pt x="467" y="6243"/>
                  </a:lnTo>
                  <a:lnTo>
                    <a:pt x="368" y="6177"/>
                  </a:lnTo>
                  <a:lnTo>
                    <a:pt x="280" y="6103"/>
                  </a:lnTo>
                  <a:lnTo>
                    <a:pt x="242" y="6061"/>
                  </a:lnTo>
                  <a:lnTo>
                    <a:pt x="208" y="6017"/>
                  </a:lnTo>
                  <a:lnTo>
                    <a:pt x="178" y="5970"/>
                  </a:lnTo>
                  <a:lnTo>
                    <a:pt x="153" y="5919"/>
                  </a:lnTo>
                  <a:lnTo>
                    <a:pt x="133" y="5867"/>
                  </a:lnTo>
                  <a:lnTo>
                    <a:pt x="118" y="5811"/>
                  </a:lnTo>
                  <a:lnTo>
                    <a:pt x="110" y="5753"/>
                  </a:lnTo>
                  <a:lnTo>
                    <a:pt x="106" y="5690"/>
                  </a:ln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7001">
                  <a:srgbClr val="E6E6E6"/>
                </a:gs>
                <a:gs pos="32001">
                  <a:srgbClr val="7D8496"/>
                </a:gs>
                <a:gs pos="47000">
                  <a:srgbClr val="E6E6E6"/>
                </a:gs>
                <a:gs pos="85001">
                  <a:srgbClr val="7D8496"/>
                </a:gs>
                <a:gs pos="100000">
                  <a:srgbClr val="E6E6E6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789" name="Freeform 4"/>
            <p:cNvSpPr>
              <a:spLocks/>
            </p:cNvSpPr>
            <p:nvPr/>
          </p:nvSpPr>
          <p:spPr bwMode="auto">
            <a:xfrm>
              <a:off x="2400" y="1728"/>
              <a:ext cx="1049" cy="2165"/>
            </a:xfrm>
            <a:custGeom>
              <a:avLst/>
              <a:gdLst>
                <a:gd name="T0" fmla="*/ 7 w 3148"/>
                <a:gd name="T1" fmla="*/ 624 h 6495"/>
                <a:gd name="T2" fmla="*/ 3 w 3148"/>
                <a:gd name="T3" fmla="*/ 616 h 6495"/>
                <a:gd name="T4" fmla="*/ 0 w 3148"/>
                <a:gd name="T5" fmla="*/ 597 h 6495"/>
                <a:gd name="T6" fmla="*/ 1 w 3148"/>
                <a:gd name="T7" fmla="*/ 122 h 6495"/>
                <a:gd name="T8" fmla="*/ 5 w 3148"/>
                <a:gd name="T9" fmla="*/ 108 h 6495"/>
                <a:gd name="T10" fmla="*/ 10 w 3148"/>
                <a:gd name="T11" fmla="*/ 103 h 6495"/>
                <a:gd name="T12" fmla="*/ 8 w 3148"/>
                <a:gd name="T13" fmla="*/ 93 h 6495"/>
                <a:gd name="T14" fmla="*/ 10 w 3148"/>
                <a:gd name="T15" fmla="*/ 80 h 6495"/>
                <a:gd name="T16" fmla="*/ 12 w 3148"/>
                <a:gd name="T17" fmla="*/ 71 h 6495"/>
                <a:gd name="T18" fmla="*/ 15 w 3148"/>
                <a:gd name="T19" fmla="*/ 62 h 6495"/>
                <a:gd name="T20" fmla="*/ 20 w 3148"/>
                <a:gd name="T21" fmla="*/ 54 h 6495"/>
                <a:gd name="T22" fmla="*/ 26 w 3148"/>
                <a:gd name="T23" fmla="*/ 46 h 6495"/>
                <a:gd name="T24" fmla="*/ 39 w 3148"/>
                <a:gd name="T25" fmla="*/ 35 h 6495"/>
                <a:gd name="T26" fmla="*/ 55 w 3148"/>
                <a:gd name="T27" fmla="*/ 26 h 6495"/>
                <a:gd name="T28" fmla="*/ 79 w 3148"/>
                <a:gd name="T29" fmla="*/ 16 h 6495"/>
                <a:gd name="T30" fmla="*/ 106 w 3148"/>
                <a:gd name="T31" fmla="*/ 8 h 6495"/>
                <a:gd name="T32" fmla="*/ 134 w 3148"/>
                <a:gd name="T33" fmla="*/ 3 h 6495"/>
                <a:gd name="T34" fmla="*/ 162 w 3148"/>
                <a:gd name="T35" fmla="*/ 0 h 6495"/>
                <a:gd name="T36" fmla="*/ 188 w 3148"/>
                <a:gd name="T37" fmla="*/ 0 h 6495"/>
                <a:gd name="T38" fmla="*/ 215 w 3148"/>
                <a:gd name="T39" fmla="*/ 3 h 6495"/>
                <a:gd name="T40" fmla="*/ 243 w 3148"/>
                <a:gd name="T41" fmla="*/ 8 h 6495"/>
                <a:gd name="T42" fmla="*/ 270 w 3148"/>
                <a:gd name="T43" fmla="*/ 16 h 6495"/>
                <a:gd name="T44" fmla="*/ 294 w 3148"/>
                <a:gd name="T45" fmla="*/ 26 h 6495"/>
                <a:gd name="T46" fmla="*/ 310 w 3148"/>
                <a:gd name="T47" fmla="*/ 35 h 6495"/>
                <a:gd name="T48" fmla="*/ 323 w 3148"/>
                <a:gd name="T49" fmla="*/ 46 h 6495"/>
                <a:gd name="T50" fmla="*/ 330 w 3148"/>
                <a:gd name="T51" fmla="*/ 54 h 6495"/>
                <a:gd name="T52" fmla="*/ 335 w 3148"/>
                <a:gd name="T53" fmla="*/ 62 h 6495"/>
                <a:gd name="T54" fmla="*/ 338 w 3148"/>
                <a:gd name="T55" fmla="*/ 71 h 6495"/>
                <a:gd name="T56" fmla="*/ 339 w 3148"/>
                <a:gd name="T57" fmla="*/ 80 h 6495"/>
                <a:gd name="T58" fmla="*/ 341 w 3148"/>
                <a:gd name="T59" fmla="*/ 93 h 6495"/>
                <a:gd name="T60" fmla="*/ 340 w 3148"/>
                <a:gd name="T61" fmla="*/ 103 h 6495"/>
                <a:gd name="T62" fmla="*/ 347 w 3148"/>
                <a:gd name="T63" fmla="*/ 115 h 6495"/>
                <a:gd name="T64" fmla="*/ 350 w 3148"/>
                <a:gd name="T65" fmla="*/ 129 h 6495"/>
                <a:gd name="T66" fmla="*/ 349 w 3148"/>
                <a:gd name="T67" fmla="*/ 607 h 6495"/>
                <a:gd name="T68" fmla="*/ 343 w 3148"/>
                <a:gd name="T69" fmla="*/ 624 h 6495"/>
                <a:gd name="T70" fmla="*/ 337 w 3148"/>
                <a:gd name="T71" fmla="*/ 639 h 6495"/>
                <a:gd name="T72" fmla="*/ 335 w 3148"/>
                <a:gd name="T73" fmla="*/ 652 h 6495"/>
                <a:gd name="T74" fmla="*/ 330 w 3148"/>
                <a:gd name="T75" fmla="*/ 663 h 6495"/>
                <a:gd name="T76" fmla="*/ 323 w 3148"/>
                <a:gd name="T77" fmla="*/ 673 h 6495"/>
                <a:gd name="T78" fmla="*/ 309 w 3148"/>
                <a:gd name="T79" fmla="*/ 686 h 6495"/>
                <a:gd name="T80" fmla="*/ 286 w 3148"/>
                <a:gd name="T81" fmla="*/ 700 h 6495"/>
                <a:gd name="T82" fmla="*/ 259 w 3148"/>
                <a:gd name="T83" fmla="*/ 710 h 6495"/>
                <a:gd name="T84" fmla="*/ 232 w 3148"/>
                <a:gd name="T85" fmla="*/ 716 h 6495"/>
                <a:gd name="T86" fmla="*/ 206 w 3148"/>
                <a:gd name="T87" fmla="*/ 720 h 6495"/>
                <a:gd name="T88" fmla="*/ 175 w 3148"/>
                <a:gd name="T89" fmla="*/ 722 h 6495"/>
                <a:gd name="T90" fmla="*/ 144 w 3148"/>
                <a:gd name="T91" fmla="*/ 720 h 6495"/>
                <a:gd name="T92" fmla="*/ 118 w 3148"/>
                <a:gd name="T93" fmla="*/ 716 h 6495"/>
                <a:gd name="T94" fmla="*/ 90 w 3148"/>
                <a:gd name="T95" fmla="*/ 710 h 6495"/>
                <a:gd name="T96" fmla="*/ 64 w 3148"/>
                <a:gd name="T97" fmla="*/ 700 h 6495"/>
                <a:gd name="T98" fmla="*/ 41 w 3148"/>
                <a:gd name="T99" fmla="*/ 686 h 6495"/>
                <a:gd name="T100" fmla="*/ 27 w 3148"/>
                <a:gd name="T101" fmla="*/ 673 h 6495"/>
                <a:gd name="T102" fmla="*/ 20 w 3148"/>
                <a:gd name="T103" fmla="*/ 663 h 6495"/>
                <a:gd name="T104" fmla="*/ 15 w 3148"/>
                <a:gd name="T105" fmla="*/ 652 h 6495"/>
                <a:gd name="T106" fmla="*/ 12 w 3148"/>
                <a:gd name="T107" fmla="*/ 639 h 649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148"/>
                <a:gd name="T163" fmla="*/ 0 h 6495"/>
                <a:gd name="T164" fmla="*/ 3148 w 3148"/>
                <a:gd name="T165" fmla="*/ 6495 h 6495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148" h="6495">
                  <a:moveTo>
                    <a:pt x="106" y="5690"/>
                  </a:moveTo>
                  <a:lnTo>
                    <a:pt x="61" y="5618"/>
                  </a:lnTo>
                  <a:lnTo>
                    <a:pt x="43" y="5581"/>
                  </a:lnTo>
                  <a:lnTo>
                    <a:pt x="27" y="5541"/>
                  </a:lnTo>
                  <a:lnTo>
                    <a:pt x="7" y="5460"/>
                  </a:lnTo>
                  <a:lnTo>
                    <a:pt x="0" y="5373"/>
                  </a:lnTo>
                  <a:lnTo>
                    <a:pt x="0" y="1164"/>
                  </a:lnTo>
                  <a:lnTo>
                    <a:pt x="5" y="1099"/>
                  </a:lnTo>
                  <a:lnTo>
                    <a:pt x="20" y="1035"/>
                  </a:lnTo>
                  <a:lnTo>
                    <a:pt x="48" y="975"/>
                  </a:lnTo>
                  <a:lnTo>
                    <a:pt x="66" y="948"/>
                  </a:lnTo>
                  <a:lnTo>
                    <a:pt x="86" y="923"/>
                  </a:lnTo>
                  <a:lnTo>
                    <a:pt x="76" y="884"/>
                  </a:lnTo>
                  <a:lnTo>
                    <a:pt x="75" y="835"/>
                  </a:lnTo>
                  <a:lnTo>
                    <a:pt x="81" y="779"/>
                  </a:lnTo>
                  <a:lnTo>
                    <a:pt x="94" y="723"/>
                  </a:lnTo>
                  <a:lnTo>
                    <a:pt x="97" y="680"/>
                  </a:lnTo>
                  <a:lnTo>
                    <a:pt x="104" y="638"/>
                  </a:lnTo>
                  <a:lnTo>
                    <a:pt x="116" y="597"/>
                  </a:lnTo>
                  <a:lnTo>
                    <a:pt x="133" y="559"/>
                  </a:lnTo>
                  <a:lnTo>
                    <a:pt x="153" y="521"/>
                  </a:lnTo>
                  <a:lnTo>
                    <a:pt x="178" y="483"/>
                  </a:lnTo>
                  <a:lnTo>
                    <a:pt x="207" y="449"/>
                  </a:lnTo>
                  <a:lnTo>
                    <a:pt x="238" y="414"/>
                  </a:lnTo>
                  <a:lnTo>
                    <a:pt x="313" y="349"/>
                  </a:lnTo>
                  <a:lnTo>
                    <a:pt x="355" y="319"/>
                  </a:lnTo>
                  <a:lnTo>
                    <a:pt x="400" y="290"/>
                  </a:lnTo>
                  <a:lnTo>
                    <a:pt x="497" y="236"/>
                  </a:lnTo>
                  <a:lnTo>
                    <a:pt x="603" y="187"/>
                  </a:lnTo>
                  <a:lnTo>
                    <a:pt x="715" y="144"/>
                  </a:lnTo>
                  <a:lnTo>
                    <a:pt x="834" y="105"/>
                  </a:lnTo>
                  <a:lnTo>
                    <a:pt x="958" y="74"/>
                  </a:lnTo>
                  <a:lnTo>
                    <a:pt x="1082" y="48"/>
                  </a:lnTo>
                  <a:lnTo>
                    <a:pt x="1208" y="26"/>
                  </a:lnTo>
                  <a:lnTo>
                    <a:pt x="1333" y="12"/>
                  </a:lnTo>
                  <a:lnTo>
                    <a:pt x="1455" y="3"/>
                  </a:lnTo>
                  <a:lnTo>
                    <a:pt x="1574" y="0"/>
                  </a:lnTo>
                  <a:lnTo>
                    <a:pt x="1693" y="3"/>
                  </a:lnTo>
                  <a:lnTo>
                    <a:pt x="1815" y="12"/>
                  </a:lnTo>
                  <a:lnTo>
                    <a:pt x="1940" y="26"/>
                  </a:lnTo>
                  <a:lnTo>
                    <a:pt x="2065" y="48"/>
                  </a:lnTo>
                  <a:lnTo>
                    <a:pt x="2190" y="74"/>
                  </a:lnTo>
                  <a:lnTo>
                    <a:pt x="2314" y="105"/>
                  </a:lnTo>
                  <a:lnTo>
                    <a:pt x="2432" y="144"/>
                  </a:lnTo>
                  <a:lnTo>
                    <a:pt x="2545" y="187"/>
                  </a:lnTo>
                  <a:lnTo>
                    <a:pt x="2651" y="236"/>
                  </a:lnTo>
                  <a:lnTo>
                    <a:pt x="2748" y="290"/>
                  </a:lnTo>
                  <a:lnTo>
                    <a:pt x="2793" y="319"/>
                  </a:lnTo>
                  <a:lnTo>
                    <a:pt x="2835" y="349"/>
                  </a:lnTo>
                  <a:lnTo>
                    <a:pt x="2909" y="414"/>
                  </a:lnTo>
                  <a:lnTo>
                    <a:pt x="2941" y="449"/>
                  </a:lnTo>
                  <a:lnTo>
                    <a:pt x="2969" y="483"/>
                  </a:lnTo>
                  <a:lnTo>
                    <a:pt x="2995" y="521"/>
                  </a:lnTo>
                  <a:lnTo>
                    <a:pt x="3015" y="559"/>
                  </a:lnTo>
                  <a:lnTo>
                    <a:pt x="3032" y="597"/>
                  </a:lnTo>
                  <a:lnTo>
                    <a:pt x="3044" y="638"/>
                  </a:lnTo>
                  <a:lnTo>
                    <a:pt x="3051" y="680"/>
                  </a:lnTo>
                  <a:lnTo>
                    <a:pt x="3053" y="723"/>
                  </a:lnTo>
                  <a:lnTo>
                    <a:pt x="3068" y="779"/>
                  </a:lnTo>
                  <a:lnTo>
                    <a:pt x="3074" y="835"/>
                  </a:lnTo>
                  <a:lnTo>
                    <a:pt x="3071" y="884"/>
                  </a:lnTo>
                  <a:lnTo>
                    <a:pt x="3062" y="923"/>
                  </a:lnTo>
                  <a:lnTo>
                    <a:pt x="3101" y="975"/>
                  </a:lnTo>
                  <a:lnTo>
                    <a:pt x="3128" y="1035"/>
                  </a:lnTo>
                  <a:lnTo>
                    <a:pt x="3143" y="1099"/>
                  </a:lnTo>
                  <a:lnTo>
                    <a:pt x="3148" y="1164"/>
                  </a:lnTo>
                  <a:lnTo>
                    <a:pt x="3148" y="5373"/>
                  </a:lnTo>
                  <a:lnTo>
                    <a:pt x="3141" y="5460"/>
                  </a:lnTo>
                  <a:lnTo>
                    <a:pt x="3120" y="5541"/>
                  </a:lnTo>
                  <a:lnTo>
                    <a:pt x="3087" y="5618"/>
                  </a:lnTo>
                  <a:lnTo>
                    <a:pt x="3041" y="5690"/>
                  </a:lnTo>
                  <a:lnTo>
                    <a:pt x="3038" y="5753"/>
                  </a:lnTo>
                  <a:lnTo>
                    <a:pt x="3029" y="5811"/>
                  </a:lnTo>
                  <a:lnTo>
                    <a:pt x="3015" y="5867"/>
                  </a:lnTo>
                  <a:lnTo>
                    <a:pt x="2995" y="5919"/>
                  </a:lnTo>
                  <a:lnTo>
                    <a:pt x="2969" y="5970"/>
                  </a:lnTo>
                  <a:lnTo>
                    <a:pt x="2939" y="6017"/>
                  </a:lnTo>
                  <a:lnTo>
                    <a:pt x="2906" y="6061"/>
                  </a:lnTo>
                  <a:lnTo>
                    <a:pt x="2868" y="6103"/>
                  </a:lnTo>
                  <a:lnTo>
                    <a:pt x="2781" y="6177"/>
                  </a:lnTo>
                  <a:lnTo>
                    <a:pt x="2682" y="6243"/>
                  </a:lnTo>
                  <a:lnTo>
                    <a:pt x="2573" y="6300"/>
                  </a:lnTo>
                  <a:lnTo>
                    <a:pt x="2456" y="6348"/>
                  </a:lnTo>
                  <a:lnTo>
                    <a:pt x="2335" y="6387"/>
                  </a:lnTo>
                  <a:lnTo>
                    <a:pt x="2212" y="6420"/>
                  </a:lnTo>
                  <a:lnTo>
                    <a:pt x="2089" y="6445"/>
                  </a:lnTo>
                  <a:lnTo>
                    <a:pt x="1970" y="6465"/>
                  </a:lnTo>
                  <a:lnTo>
                    <a:pt x="1856" y="6480"/>
                  </a:lnTo>
                  <a:lnTo>
                    <a:pt x="1750" y="6488"/>
                  </a:lnTo>
                  <a:lnTo>
                    <a:pt x="1574" y="6495"/>
                  </a:lnTo>
                  <a:lnTo>
                    <a:pt x="1398" y="6488"/>
                  </a:lnTo>
                  <a:lnTo>
                    <a:pt x="1292" y="6480"/>
                  </a:lnTo>
                  <a:lnTo>
                    <a:pt x="1178" y="6465"/>
                  </a:lnTo>
                  <a:lnTo>
                    <a:pt x="1058" y="6445"/>
                  </a:lnTo>
                  <a:lnTo>
                    <a:pt x="936" y="6420"/>
                  </a:lnTo>
                  <a:lnTo>
                    <a:pt x="814" y="6387"/>
                  </a:lnTo>
                  <a:lnTo>
                    <a:pt x="693" y="6348"/>
                  </a:lnTo>
                  <a:lnTo>
                    <a:pt x="576" y="6300"/>
                  </a:lnTo>
                  <a:lnTo>
                    <a:pt x="467" y="6243"/>
                  </a:lnTo>
                  <a:lnTo>
                    <a:pt x="368" y="6177"/>
                  </a:lnTo>
                  <a:lnTo>
                    <a:pt x="280" y="6103"/>
                  </a:lnTo>
                  <a:lnTo>
                    <a:pt x="242" y="6061"/>
                  </a:lnTo>
                  <a:lnTo>
                    <a:pt x="208" y="6017"/>
                  </a:lnTo>
                  <a:lnTo>
                    <a:pt x="178" y="5970"/>
                  </a:lnTo>
                  <a:lnTo>
                    <a:pt x="153" y="5919"/>
                  </a:lnTo>
                  <a:lnTo>
                    <a:pt x="133" y="5867"/>
                  </a:lnTo>
                  <a:lnTo>
                    <a:pt x="118" y="5811"/>
                  </a:lnTo>
                  <a:lnTo>
                    <a:pt x="110" y="5753"/>
                  </a:lnTo>
                  <a:lnTo>
                    <a:pt x="106" y="5690"/>
                  </a:ln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7001">
                  <a:srgbClr val="E6E6E6"/>
                </a:gs>
                <a:gs pos="32001">
                  <a:srgbClr val="7D8496"/>
                </a:gs>
                <a:gs pos="47000">
                  <a:srgbClr val="E6E6E6"/>
                </a:gs>
                <a:gs pos="85001">
                  <a:srgbClr val="7D8496"/>
                </a:gs>
                <a:gs pos="100000">
                  <a:srgbClr val="E6E6E6"/>
                </a:gs>
              </a:gsLst>
              <a:lin ang="0" scaled="1"/>
            </a:gra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790" name="Freeform 5"/>
            <p:cNvSpPr>
              <a:spLocks/>
            </p:cNvSpPr>
            <p:nvPr/>
          </p:nvSpPr>
          <p:spPr bwMode="auto">
            <a:xfrm>
              <a:off x="2435" y="3624"/>
              <a:ext cx="978" cy="164"/>
            </a:xfrm>
            <a:custGeom>
              <a:avLst/>
              <a:gdLst>
                <a:gd name="T0" fmla="*/ 0 w 2935"/>
                <a:gd name="T1" fmla="*/ 0 h 492"/>
                <a:gd name="T2" fmla="*/ 6 w 2935"/>
                <a:gd name="T3" fmla="*/ 7 h 492"/>
                <a:gd name="T4" fmla="*/ 12 w 2935"/>
                <a:gd name="T5" fmla="*/ 13 h 492"/>
                <a:gd name="T6" fmla="*/ 19 w 2935"/>
                <a:gd name="T7" fmla="*/ 19 h 492"/>
                <a:gd name="T8" fmla="*/ 27 w 2935"/>
                <a:gd name="T9" fmla="*/ 24 h 492"/>
                <a:gd name="T10" fmla="*/ 36 w 2935"/>
                <a:gd name="T11" fmla="*/ 29 h 492"/>
                <a:gd name="T12" fmla="*/ 45 w 2935"/>
                <a:gd name="T13" fmla="*/ 33 h 492"/>
                <a:gd name="T14" fmla="*/ 56 w 2935"/>
                <a:gd name="T15" fmla="*/ 37 h 492"/>
                <a:gd name="T16" fmla="*/ 66 w 2935"/>
                <a:gd name="T17" fmla="*/ 41 h 492"/>
                <a:gd name="T18" fmla="*/ 77 w 2935"/>
                <a:gd name="T19" fmla="*/ 44 h 492"/>
                <a:gd name="T20" fmla="*/ 89 w 2935"/>
                <a:gd name="T21" fmla="*/ 47 h 492"/>
                <a:gd name="T22" fmla="*/ 100 w 2935"/>
                <a:gd name="T23" fmla="*/ 49 h 492"/>
                <a:gd name="T24" fmla="*/ 113 w 2935"/>
                <a:gd name="T25" fmla="*/ 51 h 492"/>
                <a:gd name="T26" fmla="*/ 125 w 2935"/>
                <a:gd name="T27" fmla="*/ 53 h 492"/>
                <a:gd name="T28" fmla="*/ 138 w 2935"/>
                <a:gd name="T29" fmla="*/ 54 h 492"/>
                <a:gd name="T30" fmla="*/ 150 w 2935"/>
                <a:gd name="T31" fmla="*/ 55 h 492"/>
                <a:gd name="T32" fmla="*/ 163 w 2935"/>
                <a:gd name="T33" fmla="*/ 55 h 492"/>
                <a:gd name="T34" fmla="*/ 176 w 2935"/>
                <a:gd name="T35" fmla="*/ 55 h 492"/>
                <a:gd name="T36" fmla="*/ 189 w 2935"/>
                <a:gd name="T37" fmla="*/ 54 h 492"/>
                <a:gd name="T38" fmla="*/ 201 w 2935"/>
                <a:gd name="T39" fmla="*/ 53 h 492"/>
                <a:gd name="T40" fmla="*/ 213 w 2935"/>
                <a:gd name="T41" fmla="*/ 51 h 492"/>
                <a:gd name="T42" fmla="*/ 226 w 2935"/>
                <a:gd name="T43" fmla="*/ 49 h 492"/>
                <a:gd name="T44" fmla="*/ 237 w 2935"/>
                <a:gd name="T45" fmla="*/ 47 h 492"/>
                <a:gd name="T46" fmla="*/ 249 w 2935"/>
                <a:gd name="T47" fmla="*/ 44 h 492"/>
                <a:gd name="T48" fmla="*/ 260 w 2935"/>
                <a:gd name="T49" fmla="*/ 41 h 492"/>
                <a:gd name="T50" fmla="*/ 271 w 2935"/>
                <a:gd name="T51" fmla="*/ 37 h 492"/>
                <a:gd name="T52" fmla="*/ 281 w 2935"/>
                <a:gd name="T53" fmla="*/ 33 h 492"/>
                <a:gd name="T54" fmla="*/ 290 w 2935"/>
                <a:gd name="T55" fmla="*/ 29 h 492"/>
                <a:gd name="T56" fmla="*/ 299 w 2935"/>
                <a:gd name="T57" fmla="*/ 24 h 492"/>
                <a:gd name="T58" fmla="*/ 307 w 2935"/>
                <a:gd name="T59" fmla="*/ 19 h 492"/>
                <a:gd name="T60" fmla="*/ 314 w 2935"/>
                <a:gd name="T61" fmla="*/ 13 h 492"/>
                <a:gd name="T62" fmla="*/ 321 w 2935"/>
                <a:gd name="T63" fmla="*/ 7 h 492"/>
                <a:gd name="T64" fmla="*/ 326 w 2935"/>
                <a:gd name="T65" fmla="*/ 0 h 49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935"/>
                <a:gd name="T100" fmla="*/ 0 h 492"/>
                <a:gd name="T101" fmla="*/ 2935 w 2935"/>
                <a:gd name="T102" fmla="*/ 492 h 49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935" h="492">
                  <a:moveTo>
                    <a:pt x="0" y="0"/>
                  </a:moveTo>
                  <a:lnTo>
                    <a:pt x="50" y="60"/>
                  </a:lnTo>
                  <a:lnTo>
                    <a:pt x="107" y="115"/>
                  </a:lnTo>
                  <a:lnTo>
                    <a:pt x="173" y="167"/>
                  </a:lnTo>
                  <a:lnTo>
                    <a:pt x="245" y="215"/>
                  </a:lnTo>
                  <a:lnTo>
                    <a:pt x="324" y="259"/>
                  </a:lnTo>
                  <a:lnTo>
                    <a:pt x="409" y="300"/>
                  </a:lnTo>
                  <a:lnTo>
                    <a:pt x="500" y="336"/>
                  </a:lnTo>
                  <a:lnTo>
                    <a:pt x="595" y="370"/>
                  </a:lnTo>
                  <a:lnTo>
                    <a:pt x="695" y="399"/>
                  </a:lnTo>
                  <a:lnTo>
                    <a:pt x="798" y="424"/>
                  </a:lnTo>
                  <a:lnTo>
                    <a:pt x="904" y="444"/>
                  </a:lnTo>
                  <a:lnTo>
                    <a:pt x="1015" y="462"/>
                  </a:lnTo>
                  <a:lnTo>
                    <a:pt x="1126" y="475"/>
                  </a:lnTo>
                  <a:lnTo>
                    <a:pt x="1239" y="485"/>
                  </a:lnTo>
                  <a:lnTo>
                    <a:pt x="1354" y="491"/>
                  </a:lnTo>
                  <a:lnTo>
                    <a:pt x="1468" y="492"/>
                  </a:lnTo>
                  <a:lnTo>
                    <a:pt x="1583" y="491"/>
                  </a:lnTo>
                  <a:lnTo>
                    <a:pt x="1698" y="485"/>
                  </a:lnTo>
                  <a:lnTo>
                    <a:pt x="1811" y="475"/>
                  </a:lnTo>
                  <a:lnTo>
                    <a:pt x="1922" y="462"/>
                  </a:lnTo>
                  <a:lnTo>
                    <a:pt x="2031" y="444"/>
                  </a:lnTo>
                  <a:lnTo>
                    <a:pt x="2138" y="424"/>
                  </a:lnTo>
                  <a:lnTo>
                    <a:pt x="2242" y="399"/>
                  </a:lnTo>
                  <a:lnTo>
                    <a:pt x="2342" y="370"/>
                  </a:lnTo>
                  <a:lnTo>
                    <a:pt x="2437" y="336"/>
                  </a:lnTo>
                  <a:lnTo>
                    <a:pt x="2527" y="300"/>
                  </a:lnTo>
                  <a:lnTo>
                    <a:pt x="2612" y="259"/>
                  </a:lnTo>
                  <a:lnTo>
                    <a:pt x="2691" y="215"/>
                  </a:lnTo>
                  <a:lnTo>
                    <a:pt x="2763" y="167"/>
                  </a:lnTo>
                  <a:lnTo>
                    <a:pt x="2829" y="115"/>
                  </a:lnTo>
                  <a:lnTo>
                    <a:pt x="2886" y="60"/>
                  </a:lnTo>
                  <a:lnTo>
                    <a:pt x="2935" y="0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7001">
                  <a:srgbClr val="E6E6E6"/>
                </a:gs>
                <a:gs pos="32001">
                  <a:srgbClr val="7D8496"/>
                </a:gs>
                <a:gs pos="47000">
                  <a:srgbClr val="E6E6E6"/>
                </a:gs>
                <a:gs pos="85001">
                  <a:srgbClr val="7D8496"/>
                </a:gs>
                <a:gs pos="100000">
                  <a:srgbClr val="E6E6E6"/>
                </a:gs>
              </a:gsLst>
              <a:lin ang="0" scaled="1"/>
            </a:gra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791" name="Freeform 6"/>
            <p:cNvSpPr>
              <a:spLocks/>
            </p:cNvSpPr>
            <p:nvPr/>
          </p:nvSpPr>
          <p:spPr bwMode="auto">
            <a:xfrm>
              <a:off x="2428" y="2035"/>
              <a:ext cx="992" cy="213"/>
            </a:xfrm>
            <a:custGeom>
              <a:avLst/>
              <a:gdLst>
                <a:gd name="T0" fmla="*/ 331 w 2976"/>
                <a:gd name="T1" fmla="*/ 0 h 638"/>
                <a:gd name="T2" fmla="*/ 326 w 2976"/>
                <a:gd name="T3" fmla="*/ 10 h 638"/>
                <a:gd name="T4" fmla="*/ 319 w 2976"/>
                <a:gd name="T5" fmla="*/ 19 h 638"/>
                <a:gd name="T6" fmla="*/ 311 w 2976"/>
                <a:gd name="T7" fmla="*/ 27 h 638"/>
                <a:gd name="T8" fmla="*/ 303 w 2976"/>
                <a:gd name="T9" fmla="*/ 34 h 638"/>
                <a:gd name="T10" fmla="*/ 293 w 2976"/>
                <a:gd name="T11" fmla="*/ 41 h 638"/>
                <a:gd name="T12" fmla="*/ 287 w 2976"/>
                <a:gd name="T13" fmla="*/ 44 h 638"/>
                <a:gd name="T14" fmla="*/ 282 w 2976"/>
                <a:gd name="T15" fmla="*/ 46 h 638"/>
                <a:gd name="T16" fmla="*/ 271 w 2976"/>
                <a:gd name="T17" fmla="*/ 51 h 638"/>
                <a:gd name="T18" fmla="*/ 259 w 2976"/>
                <a:gd name="T19" fmla="*/ 56 h 638"/>
                <a:gd name="T20" fmla="*/ 247 w 2976"/>
                <a:gd name="T21" fmla="*/ 60 h 638"/>
                <a:gd name="T22" fmla="*/ 234 w 2976"/>
                <a:gd name="T23" fmla="*/ 63 h 638"/>
                <a:gd name="T24" fmla="*/ 222 w 2976"/>
                <a:gd name="T25" fmla="*/ 65 h 638"/>
                <a:gd name="T26" fmla="*/ 210 w 2976"/>
                <a:gd name="T27" fmla="*/ 67 h 638"/>
                <a:gd name="T28" fmla="*/ 198 w 2976"/>
                <a:gd name="T29" fmla="*/ 69 h 638"/>
                <a:gd name="T30" fmla="*/ 186 w 2976"/>
                <a:gd name="T31" fmla="*/ 70 h 638"/>
                <a:gd name="T32" fmla="*/ 165 w 2976"/>
                <a:gd name="T33" fmla="*/ 71 h 638"/>
                <a:gd name="T34" fmla="*/ 144 w 2976"/>
                <a:gd name="T35" fmla="*/ 70 h 638"/>
                <a:gd name="T36" fmla="*/ 121 w 2976"/>
                <a:gd name="T37" fmla="*/ 67 h 638"/>
                <a:gd name="T38" fmla="*/ 109 w 2976"/>
                <a:gd name="T39" fmla="*/ 65 h 638"/>
                <a:gd name="T40" fmla="*/ 96 w 2976"/>
                <a:gd name="T41" fmla="*/ 63 h 638"/>
                <a:gd name="T42" fmla="*/ 84 w 2976"/>
                <a:gd name="T43" fmla="*/ 60 h 638"/>
                <a:gd name="T44" fmla="*/ 72 w 2976"/>
                <a:gd name="T45" fmla="*/ 56 h 638"/>
                <a:gd name="T46" fmla="*/ 60 w 2976"/>
                <a:gd name="T47" fmla="*/ 51 h 638"/>
                <a:gd name="T48" fmla="*/ 49 w 2976"/>
                <a:gd name="T49" fmla="*/ 46 h 638"/>
                <a:gd name="T50" fmla="*/ 38 w 2976"/>
                <a:gd name="T51" fmla="*/ 41 h 638"/>
                <a:gd name="T52" fmla="*/ 28 w 2976"/>
                <a:gd name="T53" fmla="*/ 34 h 638"/>
                <a:gd name="T54" fmla="*/ 19 w 2976"/>
                <a:gd name="T55" fmla="*/ 27 h 638"/>
                <a:gd name="T56" fmla="*/ 12 w 2976"/>
                <a:gd name="T57" fmla="*/ 19 h 638"/>
                <a:gd name="T58" fmla="*/ 5 w 2976"/>
                <a:gd name="T59" fmla="*/ 10 h 638"/>
                <a:gd name="T60" fmla="*/ 2 w 2976"/>
                <a:gd name="T61" fmla="*/ 5 h 638"/>
                <a:gd name="T62" fmla="*/ 0 w 2976"/>
                <a:gd name="T63" fmla="*/ 0 h 63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976"/>
                <a:gd name="T97" fmla="*/ 0 h 638"/>
                <a:gd name="T98" fmla="*/ 2976 w 2976"/>
                <a:gd name="T99" fmla="*/ 638 h 63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976" h="638">
                  <a:moveTo>
                    <a:pt x="2976" y="0"/>
                  </a:moveTo>
                  <a:lnTo>
                    <a:pt x="2930" y="87"/>
                  </a:lnTo>
                  <a:lnTo>
                    <a:pt x="2873" y="168"/>
                  </a:lnTo>
                  <a:lnTo>
                    <a:pt x="2803" y="241"/>
                  </a:lnTo>
                  <a:lnTo>
                    <a:pt x="2723" y="306"/>
                  </a:lnTo>
                  <a:lnTo>
                    <a:pt x="2634" y="364"/>
                  </a:lnTo>
                  <a:lnTo>
                    <a:pt x="2587" y="391"/>
                  </a:lnTo>
                  <a:lnTo>
                    <a:pt x="2538" y="416"/>
                  </a:lnTo>
                  <a:lnTo>
                    <a:pt x="2436" y="462"/>
                  </a:lnTo>
                  <a:lnTo>
                    <a:pt x="2330" y="501"/>
                  </a:lnTo>
                  <a:lnTo>
                    <a:pt x="2220" y="535"/>
                  </a:lnTo>
                  <a:lnTo>
                    <a:pt x="2109" y="562"/>
                  </a:lnTo>
                  <a:lnTo>
                    <a:pt x="1999" y="586"/>
                  </a:lnTo>
                  <a:lnTo>
                    <a:pt x="1888" y="604"/>
                  </a:lnTo>
                  <a:lnTo>
                    <a:pt x="1780" y="619"/>
                  </a:lnTo>
                  <a:lnTo>
                    <a:pt x="1677" y="628"/>
                  </a:lnTo>
                  <a:lnTo>
                    <a:pt x="1488" y="638"/>
                  </a:lnTo>
                  <a:lnTo>
                    <a:pt x="1298" y="628"/>
                  </a:lnTo>
                  <a:lnTo>
                    <a:pt x="1087" y="604"/>
                  </a:lnTo>
                  <a:lnTo>
                    <a:pt x="978" y="586"/>
                  </a:lnTo>
                  <a:lnTo>
                    <a:pt x="867" y="562"/>
                  </a:lnTo>
                  <a:lnTo>
                    <a:pt x="755" y="535"/>
                  </a:lnTo>
                  <a:lnTo>
                    <a:pt x="646" y="501"/>
                  </a:lnTo>
                  <a:lnTo>
                    <a:pt x="540" y="462"/>
                  </a:lnTo>
                  <a:lnTo>
                    <a:pt x="439" y="416"/>
                  </a:lnTo>
                  <a:lnTo>
                    <a:pt x="342" y="364"/>
                  </a:lnTo>
                  <a:lnTo>
                    <a:pt x="253" y="306"/>
                  </a:lnTo>
                  <a:lnTo>
                    <a:pt x="174" y="241"/>
                  </a:lnTo>
                  <a:lnTo>
                    <a:pt x="104" y="168"/>
                  </a:lnTo>
                  <a:lnTo>
                    <a:pt x="46" y="87"/>
                  </a:lnTo>
                  <a:lnTo>
                    <a:pt x="22" y="45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7001">
                  <a:srgbClr val="E6E6E6"/>
                </a:gs>
                <a:gs pos="32001">
                  <a:srgbClr val="7D8496"/>
                </a:gs>
                <a:gs pos="47000">
                  <a:srgbClr val="E6E6E6"/>
                </a:gs>
                <a:gs pos="85001">
                  <a:srgbClr val="7D8496"/>
                </a:gs>
                <a:gs pos="100000">
                  <a:srgbClr val="E6E6E6"/>
                </a:gs>
              </a:gsLst>
              <a:lin ang="0" scaled="1"/>
            </a:gra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792" name="Freeform 7"/>
            <p:cNvSpPr>
              <a:spLocks/>
            </p:cNvSpPr>
            <p:nvPr/>
          </p:nvSpPr>
          <p:spPr bwMode="auto">
            <a:xfrm>
              <a:off x="2431" y="1969"/>
              <a:ext cx="986" cy="241"/>
            </a:xfrm>
            <a:custGeom>
              <a:avLst/>
              <a:gdLst>
                <a:gd name="T0" fmla="*/ 0 w 2959"/>
                <a:gd name="T1" fmla="*/ 0 h 724"/>
                <a:gd name="T2" fmla="*/ 0 w 2959"/>
                <a:gd name="T3" fmla="*/ 5 h 724"/>
                <a:gd name="T4" fmla="*/ 1 w 2959"/>
                <a:gd name="T5" fmla="*/ 10 h 724"/>
                <a:gd name="T6" fmla="*/ 2 w 2959"/>
                <a:gd name="T7" fmla="*/ 14 h 724"/>
                <a:gd name="T8" fmla="*/ 4 w 2959"/>
                <a:gd name="T9" fmla="*/ 18 h 724"/>
                <a:gd name="T10" fmla="*/ 7 w 2959"/>
                <a:gd name="T11" fmla="*/ 23 h 724"/>
                <a:gd name="T12" fmla="*/ 9 w 2959"/>
                <a:gd name="T13" fmla="*/ 27 h 724"/>
                <a:gd name="T14" fmla="*/ 13 w 2959"/>
                <a:gd name="T15" fmla="*/ 31 h 724"/>
                <a:gd name="T16" fmla="*/ 16 w 2959"/>
                <a:gd name="T17" fmla="*/ 34 h 724"/>
                <a:gd name="T18" fmla="*/ 24 w 2959"/>
                <a:gd name="T19" fmla="*/ 42 h 724"/>
                <a:gd name="T20" fmla="*/ 29 w 2959"/>
                <a:gd name="T21" fmla="*/ 45 h 724"/>
                <a:gd name="T22" fmla="*/ 34 w 2959"/>
                <a:gd name="T23" fmla="*/ 48 h 724"/>
                <a:gd name="T24" fmla="*/ 45 w 2959"/>
                <a:gd name="T25" fmla="*/ 54 h 724"/>
                <a:gd name="T26" fmla="*/ 57 w 2959"/>
                <a:gd name="T27" fmla="*/ 60 h 724"/>
                <a:gd name="T28" fmla="*/ 69 w 2959"/>
                <a:gd name="T29" fmla="*/ 64 h 724"/>
                <a:gd name="T30" fmla="*/ 82 w 2959"/>
                <a:gd name="T31" fmla="*/ 69 h 724"/>
                <a:gd name="T32" fmla="*/ 96 w 2959"/>
                <a:gd name="T33" fmla="*/ 72 h 724"/>
                <a:gd name="T34" fmla="*/ 110 w 2959"/>
                <a:gd name="T35" fmla="*/ 75 h 724"/>
                <a:gd name="T36" fmla="*/ 124 w 2959"/>
                <a:gd name="T37" fmla="*/ 77 h 724"/>
                <a:gd name="T38" fmla="*/ 138 w 2959"/>
                <a:gd name="T39" fmla="*/ 79 h 724"/>
                <a:gd name="T40" fmla="*/ 151 w 2959"/>
                <a:gd name="T41" fmla="*/ 80 h 724"/>
                <a:gd name="T42" fmla="*/ 164 w 2959"/>
                <a:gd name="T43" fmla="*/ 80 h 724"/>
                <a:gd name="T44" fmla="*/ 178 w 2959"/>
                <a:gd name="T45" fmla="*/ 80 h 724"/>
                <a:gd name="T46" fmla="*/ 191 w 2959"/>
                <a:gd name="T47" fmla="*/ 79 h 724"/>
                <a:gd name="T48" fmla="*/ 205 w 2959"/>
                <a:gd name="T49" fmla="*/ 77 h 724"/>
                <a:gd name="T50" fmla="*/ 219 w 2959"/>
                <a:gd name="T51" fmla="*/ 75 h 724"/>
                <a:gd name="T52" fmla="*/ 233 w 2959"/>
                <a:gd name="T53" fmla="*/ 72 h 724"/>
                <a:gd name="T54" fmla="*/ 247 w 2959"/>
                <a:gd name="T55" fmla="*/ 69 h 724"/>
                <a:gd name="T56" fmla="*/ 260 w 2959"/>
                <a:gd name="T57" fmla="*/ 64 h 724"/>
                <a:gd name="T58" fmla="*/ 272 w 2959"/>
                <a:gd name="T59" fmla="*/ 60 h 724"/>
                <a:gd name="T60" fmla="*/ 284 w 2959"/>
                <a:gd name="T61" fmla="*/ 54 h 724"/>
                <a:gd name="T62" fmla="*/ 295 w 2959"/>
                <a:gd name="T63" fmla="*/ 48 h 724"/>
                <a:gd name="T64" fmla="*/ 300 w 2959"/>
                <a:gd name="T65" fmla="*/ 45 h 724"/>
                <a:gd name="T66" fmla="*/ 304 w 2959"/>
                <a:gd name="T67" fmla="*/ 42 h 724"/>
                <a:gd name="T68" fmla="*/ 313 w 2959"/>
                <a:gd name="T69" fmla="*/ 34 h 724"/>
                <a:gd name="T70" fmla="*/ 316 w 2959"/>
                <a:gd name="T71" fmla="*/ 31 h 724"/>
                <a:gd name="T72" fmla="*/ 319 w 2959"/>
                <a:gd name="T73" fmla="*/ 27 h 724"/>
                <a:gd name="T74" fmla="*/ 322 w 2959"/>
                <a:gd name="T75" fmla="*/ 23 h 724"/>
                <a:gd name="T76" fmla="*/ 324 w 2959"/>
                <a:gd name="T77" fmla="*/ 18 h 724"/>
                <a:gd name="T78" fmla="*/ 326 w 2959"/>
                <a:gd name="T79" fmla="*/ 14 h 724"/>
                <a:gd name="T80" fmla="*/ 328 w 2959"/>
                <a:gd name="T81" fmla="*/ 10 h 724"/>
                <a:gd name="T82" fmla="*/ 328 w 2959"/>
                <a:gd name="T83" fmla="*/ 5 h 724"/>
                <a:gd name="T84" fmla="*/ 329 w 2959"/>
                <a:gd name="T85" fmla="*/ 0 h 72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959"/>
                <a:gd name="T130" fmla="*/ 0 h 724"/>
                <a:gd name="T131" fmla="*/ 2959 w 2959"/>
                <a:gd name="T132" fmla="*/ 724 h 72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959" h="724">
                  <a:moveTo>
                    <a:pt x="0" y="0"/>
                  </a:moveTo>
                  <a:lnTo>
                    <a:pt x="3" y="44"/>
                  </a:lnTo>
                  <a:lnTo>
                    <a:pt x="10" y="86"/>
                  </a:lnTo>
                  <a:lnTo>
                    <a:pt x="22" y="126"/>
                  </a:lnTo>
                  <a:lnTo>
                    <a:pt x="39" y="165"/>
                  </a:lnTo>
                  <a:lnTo>
                    <a:pt x="59" y="203"/>
                  </a:lnTo>
                  <a:lnTo>
                    <a:pt x="84" y="240"/>
                  </a:lnTo>
                  <a:lnTo>
                    <a:pt x="113" y="275"/>
                  </a:lnTo>
                  <a:lnTo>
                    <a:pt x="144" y="310"/>
                  </a:lnTo>
                  <a:lnTo>
                    <a:pt x="219" y="375"/>
                  </a:lnTo>
                  <a:lnTo>
                    <a:pt x="261" y="405"/>
                  </a:lnTo>
                  <a:lnTo>
                    <a:pt x="306" y="434"/>
                  </a:lnTo>
                  <a:lnTo>
                    <a:pt x="403" y="488"/>
                  </a:lnTo>
                  <a:lnTo>
                    <a:pt x="509" y="537"/>
                  </a:lnTo>
                  <a:lnTo>
                    <a:pt x="621" y="580"/>
                  </a:lnTo>
                  <a:lnTo>
                    <a:pt x="740" y="618"/>
                  </a:lnTo>
                  <a:lnTo>
                    <a:pt x="864" y="650"/>
                  </a:lnTo>
                  <a:lnTo>
                    <a:pt x="988" y="676"/>
                  </a:lnTo>
                  <a:lnTo>
                    <a:pt x="1114" y="698"/>
                  </a:lnTo>
                  <a:lnTo>
                    <a:pt x="1239" y="712"/>
                  </a:lnTo>
                  <a:lnTo>
                    <a:pt x="1361" y="720"/>
                  </a:lnTo>
                  <a:lnTo>
                    <a:pt x="1480" y="724"/>
                  </a:lnTo>
                  <a:lnTo>
                    <a:pt x="1599" y="720"/>
                  </a:lnTo>
                  <a:lnTo>
                    <a:pt x="1721" y="712"/>
                  </a:lnTo>
                  <a:lnTo>
                    <a:pt x="1846" y="698"/>
                  </a:lnTo>
                  <a:lnTo>
                    <a:pt x="1971" y="676"/>
                  </a:lnTo>
                  <a:lnTo>
                    <a:pt x="2096" y="650"/>
                  </a:lnTo>
                  <a:lnTo>
                    <a:pt x="2220" y="618"/>
                  </a:lnTo>
                  <a:lnTo>
                    <a:pt x="2338" y="580"/>
                  </a:lnTo>
                  <a:lnTo>
                    <a:pt x="2451" y="537"/>
                  </a:lnTo>
                  <a:lnTo>
                    <a:pt x="2557" y="488"/>
                  </a:lnTo>
                  <a:lnTo>
                    <a:pt x="2654" y="434"/>
                  </a:lnTo>
                  <a:lnTo>
                    <a:pt x="2699" y="405"/>
                  </a:lnTo>
                  <a:lnTo>
                    <a:pt x="2741" y="375"/>
                  </a:lnTo>
                  <a:lnTo>
                    <a:pt x="2815" y="310"/>
                  </a:lnTo>
                  <a:lnTo>
                    <a:pt x="2847" y="275"/>
                  </a:lnTo>
                  <a:lnTo>
                    <a:pt x="2875" y="240"/>
                  </a:lnTo>
                  <a:lnTo>
                    <a:pt x="2901" y="203"/>
                  </a:lnTo>
                  <a:lnTo>
                    <a:pt x="2921" y="165"/>
                  </a:lnTo>
                  <a:lnTo>
                    <a:pt x="2938" y="126"/>
                  </a:lnTo>
                  <a:lnTo>
                    <a:pt x="2950" y="86"/>
                  </a:lnTo>
                  <a:lnTo>
                    <a:pt x="2957" y="44"/>
                  </a:lnTo>
                  <a:lnTo>
                    <a:pt x="2959" y="0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7001">
                  <a:srgbClr val="E6E6E6"/>
                </a:gs>
                <a:gs pos="32001">
                  <a:srgbClr val="7D8496"/>
                </a:gs>
                <a:gs pos="47000">
                  <a:srgbClr val="E6E6E6"/>
                </a:gs>
                <a:gs pos="85001">
                  <a:srgbClr val="7D8496"/>
                </a:gs>
                <a:gs pos="100000">
                  <a:srgbClr val="E6E6E6"/>
                </a:gs>
              </a:gsLst>
              <a:lin ang="0" scaled="1"/>
            </a:gra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793" name="Freeform 8"/>
            <p:cNvSpPr>
              <a:spLocks/>
            </p:cNvSpPr>
            <p:nvPr/>
          </p:nvSpPr>
          <p:spPr bwMode="auto">
            <a:xfrm>
              <a:off x="2532" y="1885"/>
              <a:ext cx="651" cy="231"/>
            </a:xfrm>
            <a:custGeom>
              <a:avLst/>
              <a:gdLst>
                <a:gd name="T0" fmla="*/ 110 w 1953"/>
                <a:gd name="T1" fmla="*/ 45 h 695"/>
                <a:gd name="T2" fmla="*/ 98 w 1953"/>
                <a:gd name="T3" fmla="*/ 39 h 695"/>
                <a:gd name="T4" fmla="*/ 92 w 1953"/>
                <a:gd name="T5" fmla="*/ 34 h 695"/>
                <a:gd name="T6" fmla="*/ 90 w 1953"/>
                <a:gd name="T7" fmla="*/ 28 h 695"/>
                <a:gd name="T8" fmla="*/ 93 w 1953"/>
                <a:gd name="T9" fmla="*/ 20 h 695"/>
                <a:gd name="T10" fmla="*/ 99 w 1953"/>
                <a:gd name="T11" fmla="*/ 15 h 695"/>
                <a:gd name="T12" fmla="*/ 108 w 1953"/>
                <a:gd name="T13" fmla="*/ 11 h 695"/>
                <a:gd name="T14" fmla="*/ 132 w 1953"/>
                <a:gd name="T15" fmla="*/ 5 h 695"/>
                <a:gd name="T16" fmla="*/ 158 w 1953"/>
                <a:gd name="T17" fmla="*/ 1 h 695"/>
                <a:gd name="T18" fmla="*/ 177 w 1953"/>
                <a:gd name="T19" fmla="*/ 0 h 695"/>
                <a:gd name="T20" fmla="*/ 185 w 1953"/>
                <a:gd name="T21" fmla="*/ 1 h 695"/>
                <a:gd name="T22" fmla="*/ 194 w 1953"/>
                <a:gd name="T23" fmla="*/ 4 h 695"/>
                <a:gd name="T24" fmla="*/ 210 w 1953"/>
                <a:gd name="T25" fmla="*/ 14 h 695"/>
                <a:gd name="T26" fmla="*/ 215 w 1953"/>
                <a:gd name="T27" fmla="*/ 19 h 695"/>
                <a:gd name="T28" fmla="*/ 217 w 1953"/>
                <a:gd name="T29" fmla="*/ 25 h 695"/>
                <a:gd name="T30" fmla="*/ 214 w 1953"/>
                <a:gd name="T31" fmla="*/ 30 h 695"/>
                <a:gd name="T32" fmla="*/ 206 w 1953"/>
                <a:gd name="T33" fmla="*/ 35 h 695"/>
                <a:gd name="T34" fmla="*/ 174 w 1953"/>
                <a:gd name="T35" fmla="*/ 44 h 695"/>
                <a:gd name="T36" fmla="*/ 150 w 1953"/>
                <a:gd name="T37" fmla="*/ 48 h 695"/>
                <a:gd name="T38" fmla="*/ 127 w 1953"/>
                <a:gd name="T39" fmla="*/ 48 h 695"/>
                <a:gd name="T40" fmla="*/ 118 w 1953"/>
                <a:gd name="T41" fmla="*/ 50 h 695"/>
                <a:gd name="T42" fmla="*/ 118 w 1953"/>
                <a:gd name="T43" fmla="*/ 56 h 695"/>
                <a:gd name="T44" fmla="*/ 116 w 1953"/>
                <a:gd name="T45" fmla="*/ 61 h 695"/>
                <a:gd name="T46" fmla="*/ 112 w 1953"/>
                <a:gd name="T47" fmla="*/ 65 h 695"/>
                <a:gd name="T48" fmla="*/ 104 w 1953"/>
                <a:gd name="T49" fmla="*/ 70 h 695"/>
                <a:gd name="T50" fmla="*/ 88 w 1953"/>
                <a:gd name="T51" fmla="*/ 74 h 695"/>
                <a:gd name="T52" fmla="*/ 60 w 1953"/>
                <a:gd name="T53" fmla="*/ 77 h 695"/>
                <a:gd name="T54" fmla="*/ 27 w 1953"/>
                <a:gd name="T55" fmla="*/ 75 h 695"/>
                <a:gd name="T56" fmla="*/ 11 w 1953"/>
                <a:gd name="T57" fmla="*/ 71 h 695"/>
                <a:gd name="T58" fmla="*/ 4 w 1953"/>
                <a:gd name="T59" fmla="*/ 66 h 695"/>
                <a:gd name="T60" fmla="*/ 0 w 1953"/>
                <a:gd name="T61" fmla="*/ 60 h 695"/>
                <a:gd name="T62" fmla="*/ 0 w 1953"/>
                <a:gd name="T63" fmla="*/ 56 h 695"/>
                <a:gd name="T64" fmla="*/ 2 w 1953"/>
                <a:gd name="T65" fmla="*/ 50 h 695"/>
                <a:gd name="T66" fmla="*/ 7 w 1953"/>
                <a:gd name="T67" fmla="*/ 43 h 695"/>
                <a:gd name="T68" fmla="*/ 19 w 1953"/>
                <a:gd name="T69" fmla="*/ 34 h 695"/>
                <a:gd name="T70" fmla="*/ 39 w 1953"/>
                <a:gd name="T71" fmla="*/ 24 h 695"/>
                <a:gd name="T72" fmla="*/ 60 w 1953"/>
                <a:gd name="T73" fmla="*/ 18 h 695"/>
                <a:gd name="T74" fmla="*/ 71 w 1953"/>
                <a:gd name="T75" fmla="*/ 17 h 695"/>
                <a:gd name="T76" fmla="*/ 82 w 1953"/>
                <a:gd name="T77" fmla="*/ 18 h 695"/>
                <a:gd name="T78" fmla="*/ 93 w 1953"/>
                <a:gd name="T79" fmla="*/ 20 h 69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953"/>
                <a:gd name="T121" fmla="*/ 0 h 695"/>
                <a:gd name="T122" fmla="*/ 1953 w 1953"/>
                <a:gd name="T123" fmla="*/ 695 h 695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953" h="695">
                  <a:moveTo>
                    <a:pt x="1057" y="423"/>
                  </a:moveTo>
                  <a:lnTo>
                    <a:pt x="989" y="405"/>
                  </a:lnTo>
                  <a:lnTo>
                    <a:pt x="930" y="381"/>
                  </a:lnTo>
                  <a:lnTo>
                    <a:pt x="881" y="352"/>
                  </a:lnTo>
                  <a:lnTo>
                    <a:pt x="845" y="320"/>
                  </a:lnTo>
                  <a:lnTo>
                    <a:pt x="831" y="303"/>
                  </a:lnTo>
                  <a:lnTo>
                    <a:pt x="820" y="286"/>
                  </a:lnTo>
                  <a:lnTo>
                    <a:pt x="809" y="250"/>
                  </a:lnTo>
                  <a:lnTo>
                    <a:pt x="813" y="215"/>
                  </a:lnTo>
                  <a:lnTo>
                    <a:pt x="833" y="180"/>
                  </a:lnTo>
                  <a:lnTo>
                    <a:pt x="856" y="159"/>
                  </a:lnTo>
                  <a:lnTo>
                    <a:pt x="887" y="138"/>
                  </a:lnTo>
                  <a:lnTo>
                    <a:pt x="927" y="119"/>
                  </a:lnTo>
                  <a:lnTo>
                    <a:pt x="971" y="101"/>
                  </a:lnTo>
                  <a:lnTo>
                    <a:pt x="1075" y="70"/>
                  </a:lnTo>
                  <a:lnTo>
                    <a:pt x="1191" y="45"/>
                  </a:lnTo>
                  <a:lnTo>
                    <a:pt x="1310" y="24"/>
                  </a:lnTo>
                  <a:lnTo>
                    <a:pt x="1423" y="10"/>
                  </a:lnTo>
                  <a:lnTo>
                    <a:pt x="1522" y="3"/>
                  </a:lnTo>
                  <a:lnTo>
                    <a:pt x="1597" y="0"/>
                  </a:lnTo>
                  <a:lnTo>
                    <a:pt x="1629" y="4"/>
                  </a:lnTo>
                  <a:lnTo>
                    <a:pt x="1665" y="11"/>
                  </a:lnTo>
                  <a:lnTo>
                    <a:pt x="1705" y="23"/>
                  </a:lnTo>
                  <a:lnTo>
                    <a:pt x="1744" y="38"/>
                  </a:lnTo>
                  <a:lnTo>
                    <a:pt x="1822" y="76"/>
                  </a:lnTo>
                  <a:lnTo>
                    <a:pt x="1889" y="123"/>
                  </a:lnTo>
                  <a:lnTo>
                    <a:pt x="1916" y="147"/>
                  </a:lnTo>
                  <a:lnTo>
                    <a:pt x="1936" y="173"/>
                  </a:lnTo>
                  <a:lnTo>
                    <a:pt x="1949" y="198"/>
                  </a:lnTo>
                  <a:lnTo>
                    <a:pt x="1953" y="225"/>
                  </a:lnTo>
                  <a:lnTo>
                    <a:pt x="1947" y="249"/>
                  </a:lnTo>
                  <a:lnTo>
                    <a:pt x="1929" y="273"/>
                  </a:lnTo>
                  <a:lnTo>
                    <a:pt x="1898" y="294"/>
                  </a:lnTo>
                  <a:lnTo>
                    <a:pt x="1853" y="314"/>
                  </a:lnTo>
                  <a:lnTo>
                    <a:pt x="1671" y="369"/>
                  </a:lnTo>
                  <a:lnTo>
                    <a:pt x="1568" y="394"/>
                  </a:lnTo>
                  <a:lnTo>
                    <a:pt x="1460" y="414"/>
                  </a:lnTo>
                  <a:lnTo>
                    <a:pt x="1352" y="429"/>
                  </a:lnTo>
                  <a:lnTo>
                    <a:pt x="1247" y="436"/>
                  </a:lnTo>
                  <a:lnTo>
                    <a:pt x="1147" y="435"/>
                  </a:lnTo>
                  <a:lnTo>
                    <a:pt x="1057" y="423"/>
                  </a:lnTo>
                  <a:lnTo>
                    <a:pt x="1066" y="453"/>
                  </a:lnTo>
                  <a:lnTo>
                    <a:pt x="1068" y="482"/>
                  </a:lnTo>
                  <a:lnTo>
                    <a:pt x="1066" y="508"/>
                  </a:lnTo>
                  <a:lnTo>
                    <a:pt x="1058" y="532"/>
                  </a:lnTo>
                  <a:lnTo>
                    <a:pt x="1048" y="554"/>
                  </a:lnTo>
                  <a:lnTo>
                    <a:pt x="1032" y="574"/>
                  </a:lnTo>
                  <a:lnTo>
                    <a:pt x="1012" y="592"/>
                  </a:lnTo>
                  <a:lnTo>
                    <a:pt x="989" y="609"/>
                  </a:lnTo>
                  <a:lnTo>
                    <a:pt x="933" y="636"/>
                  </a:lnTo>
                  <a:lnTo>
                    <a:pt x="865" y="658"/>
                  </a:lnTo>
                  <a:lnTo>
                    <a:pt x="790" y="675"/>
                  </a:lnTo>
                  <a:lnTo>
                    <a:pt x="710" y="686"/>
                  </a:lnTo>
                  <a:lnTo>
                    <a:pt x="540" y="695"/>
                  </a:lnTo>
                  <a:lnTo>
                    <a:pt x="380" y="693"/>
                  </a:lnTo>
                  <a:lnTo>
                    <a:pt x="244" y="682"/>
                  </a:lnTo>
                  <a:lnTo>
                    <a:pt x="157" y="668"/>
                  </a:lnTo>
                  <a:lnTo>
                    <a:pt x="98" y="647"/>
                  </a:lnTo>
                  <a:lnTo>
                    <a:pt x="53" y="620"/>
                  </a:lnTo>
                  <a:lnTo>
                    <a:pt x="35" y="603"/>
                  </a:lnTo>
                  <a:lnTo>
                    <a:pt x="20" y="585"/>
                  </a:lnTo>
                  <a:lnTo>
                    <a:pt x="2" y="544"/>
                  </a:lnTo>
                  <a:lnTo>
                    <a:pt x="0" y="522"/>
                  </a:lnTo>
                  <a:lnTo>
                    <a:pt x="0" y="501"/>
                  </a:lnTo>
                  <a:lnTo>
                    <a:pt x="5" y="478"/>
                  </a:lnTo>
                  <a:lnTo>
                    <a:pt x="14" y="455"/>
                  </a:lnTo>
                  <a:lnTo>
                    <a:pt x="45" y="408"/>
                  </a:lnTo>
                  <a:lnTo>
                    <a:pt x="67" y="384"/>
                  </a:lnTo>
                  <a:lnTo>
                    <a:pt x="94" y="362"/>
                  </a:lnTo>
                  <a:lnTo>
                    <a:pt x="175" y="305"/>
                  </a:lnTo>
                  <a:lnTo>
                    <a:pt x="261" y="257"/>
                  </a:lnTo>
                  <a:lnTo>
                    <a:pt x="351" y="216"/>
                  </a:lnTo>
                  <a:lnTo>
                    <a:pt x="446" y="185"/>
                  </a:lnTo>
                  <a:lnTo>
                    <a:pt x="542" y="164"/>
                  </a:lnTo>
                  <a:lnTo>
                    <a:pt x="591" y="159"/>
                  </a:lnTo>
                  <a:lnTo>
                    <a:pt x="639" y="155"/>
                  </a:lnTo>
                  <a:lnTo>
                    <a:pt x="688" y="156"/>
                  </a:lnTo>
                  <a:lnTo>
                    <a:pt x="737" y="161"/>
                  </a:lnTo>
                  <a:lnTo>
                    <a:pt x="785" y="168"/>
                  </a:lnTo>
                  <a:lnTo>
                    <a:pt x="833" y="180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7001">
                  <a:srgbClr val="E6E6E6"/>
                </a:gs>
                <a:gs pos="32001">
                  <a:srgbClr val="7D8496"/>
                </a:gs>
                <a:gs pos="47000">
                  <a:srgbClr val="E6E6E6"/>
                </a:gs>
                <a:gs pos="85001">
                  <a:srgbClr val="7D8496"/>
                </a:gs>
                <a:gs pos="100000">
                  <a:srgbClr val="E6E6E6"/>
                </a:gs>
              </a:gsLst>
              <a:lin ang="0" scaled="1"/>
            </a:gra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794" name="Freeform 9"/>
            <p:cNvSpPr>
              <a:spLocks/>
            </p:cNvSpPr>
            <p:nvPr/>
          </p:nvSpPr>
          <p:spPr bwMode="auto">
            <a:xfrm>
              <a:off x="2895" y="1946"/>
              <a:ext cx="66" cy="29"/>
            </a:xfrm>
            <a:custGeom>
              <a:avLst/>
              <a:gdLst>
                <a:gd name="T0" fmla="*/ 0 w 198"/>
                <a:gd name="T1" fmla="*/ 6 h 88"/>
                <a:gd name="T2" fmla="*/ 0 w 198"/>
                <a:gd name="T3" fmla="*/ 5 h 88"/>
                <a:gd name="T4" fmla="*/ 0 w 198"/>
                <a:gd name="T5" fmla="*/ 4 h 88"/>
                <a:gd name="T6" fmla="*/ 1 w 198"/>
                <a:gd name="T7" fmla="*/ 3 h 88"/>
                <a:gd name="T8" fmla="*/ 4 w 198"/>
                <a:gd name="T9" fmla="*/ 1 h 88"/>
                <a:gd name="T10" fmla="*/ 7 w 198"/>
                <a:gd name="T11" fmla="*/ 0 h 88"/>
                <a:gd name="T12" fmla="*/ 11 w 198"/>
                <a:gd name="T13" fmla="*/ 0 h 88"/>
                <a:gd name="T14" fmla="*/ 14 w 198"/>
                <a:gd name="T15" fmla="*/ 0 h 88"/>
                <a:gd name="T16" fmla="*/ 18 w 198"/>
                <a:gd name="T17" fmla="*/ 1 h 88"/>
                <a:gd name="T18" fmla="*/ 21 w 198"/>
                <a:gd name="T19" fmla="*/ 3 h 88"/>
                <a:gd name="T20" fmla="*/ 22 w 198"/>
                <a:gd name="T21" fmla="*/ 4 h 88"/>
                <a:gd name="T22" fmla="*/ 22 w 198"/>
                <a:gd name="T23" fmla="*/ 5 h 88"/>
                <a:gd name="T24" fmla="*/ 22 w 198"/>
                <a:gd name="T25" fmla="*/ 5 h 88"/>
                <a:gd name="T26" fmla="*/ 21 w 198"/>
                <a:gd name="T27" fmla="*/ 6 h 88"/>
                <a:gd name="T28" fmla="*/ 18 w 198"/>
                <a:gd name="T29" fmla="*/ 8 h 88"/>
                <a:gd name="T30" fmla="*/ 15 w 198"/>
                <a:gd name="T31" fmla="*/ 9 h 88"/>
                <a:gd name="T32" fmla="*/ 11 w 198"/>
                <a:gd name="T33" fmla="*/ 10 h 88"/>
                <a:gd name="T34" fmla="*/ 6 w 198"/>
                <a:gd name="T35" fmla="*/ 9 h 88"/>
                <a:gd name="T36" fmla="*/ 3 w 198"/>
                <a:gd name="T37" fmla="*/ 8 h 88"/>
                <a:gd name="T38" fmla="*/ 0 w 198"/>
                <a:gd name="T39" fmla="*/ 6 h 8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98"/>
                <a:gd name="T61" fmla="*/ 0 h 88"/>
                <a:gd name="T62" fmla="*/ 198 w 198"/>
                <a:gd name="T63" fmla="*/ 88 h 8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98" h="88">
                  <a:moveTo>
                    <a:pt x="3" y="52"/>
                  </a:moveTo>
                  <a:lnTo>
                    <a:pt x="0" y="44"/>
                  </a:lnTo>
                  <a:lnTo>
                    <a:pt x="1" y="36"/>
                  </a:lnTo>
                  <a:lnTo>
                    <a:pt x="13" y="23"/>
                  </a:lnTo>
                  <a:lnTo>
                    <a:pt x="34" y="12"/>
                  </a:lnTo>
                  <a:lnTo>
                    <a:pt x="63" y="4"/>
                  </a:lnTo>
                  <a:lnTo>
                    <a:pt x="95" y="0"/>
                  </a:lnTo>
                  <a:lnTo>
                    <a:pt x="127" y="2"/>
                  </a:lnTo>
                  <a:lnTo>
                    <a:pt x="160" y="10"/>
                  </a:lnTo>
                  <a:lnTo>
                    <a:pt x="186" y="24"/>
                  </a:lnTo>
                  <a:lnTo>
                    <a:pt x="194" y="34"/>
                  </a:lnTo>
                  <a:lnTo>
                    <a:pt x="198" y="42"/>
                  </a:lnTo>
                  <a:lnTo>
                    <a:pt x="196" y="50"/>
                  </a:lnTo>
                  <a:lnTo>
                    <a:pt x="190" y="59"/>
                  </a:lnTo>
                  <a:lnTo>
                    <a:pt x="166" y="73"/>
                  </a:lnTo>
                  <a:lnTo>
                    <a:pt x="132" y="83"/>
                  </a:lnTo>
                  <a:lnTo>
                    <a:pt x="95" y="88"/>
                  </a:lnTo>
                  <a:lnTo>
                    <a:pt x="57" y="85"/>
                  </a:lnTo>
                  <a:lnTo>
                    <a:pt x="24" y="73"/>
                  </a:lnTo>
                  <a:lnTo>
                    <a:pt x="3" y="52"/>
                  </a:ln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7001">
                  <a:srgbClr val="E6E6E6"/>
                </a:gs>
                <a:gs pos="32001">
                  <a:srgbClr val="7D8496"/>
                </a:gs>
                <a:gs pos="47000">
                  <a:srgbClr val="E6E6E6"/>
                </a:gs>
                <a:gs pos="85001">
                  <a:srgbClr val="7D8496"/>
                </a:gs>
                <a:gs pos="100000">
                  <a:srgbClr val="E6E6E6"/>
                </a:gs>
              </a:gsLst>
              <a:lin ang="0" scaled="1"/>
            </a:gra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9082" name="Text Box 10"/>
          <p:cNvSpPr txBox="1">
            <a:spLocks noChangeArrowheads="1"/>
          </p:cNvSpPr>
          <p:nvPr/>
        </p:nvSpPr>
        <p:spPr bwMode="auto">
          <a:xfrm>
            <a:off x="838200" y="381000"/>
            <a:ext cx="6975475" cy="12001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 dirty="0"/>
              <a:t>	</a:t>
            </a:r>
            <a:r>
              <a:rPr lang="en-US" sz="2400" b="1" dirty="0"/>
              <a:t>	</a:t>
            </a:r>
            <a:r>
              <a:rPr lang="en-US" sz="2400" b="1" u="sng" dirty="0"/>
              <a:t>The Soda Can Effect</a:t>
            </a:r>
            <a:endParaRPr lang="en-US" sz="2400" dirty="0"/>
          </a:p>
          <a:p>
            <a:pPr eaLnBrk="0" hangingPunct="0">
              <a:defRPr/>
            </a:pPr>
            <a:r>
              <a:rPr lang="en-US" sz="2400" dirty="0"/>
              <a:t>	On a hot day when you take a soda can outside</a:t>
            </a:r>
          </a:p>
          <a:p>
            <a:pPr eaLnBrk="0" hangingPunct="0">
              <a:defRPr/>
            </a:pPr>
            <a:r>
              <a:rPr lang="en-US" sz="2400" dirty="0"/>
              <a:t>the soda can sweats.  Why?  </a:t>
            </a:r>
          </a:p>
        </p:txBody>
      </p:sp>
      <p:sp>
        <p:nvSpPr>
          <p:cNvPr id="259083" name="Text Box 11"/>
          <p:cNvSpPr txBox="1">
            <a:spLocks noChangeArrowheads="1"/>
          </p:cNvSpPr>
          <p:nvPr/>
        </p:nvSpPr>
        <p:spPr bwMode="auto">
          <a:xfrm>
            <a:off x="381000" y="2182813"/>
            <a:ext cx="3078163" cy="12001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 dirty="0"/>
              <a:t>Because the soda can</a:t>
            </a:r>
          </a:p>
          <a:p>
            <a:pPr eaLnBrk="0" hangingPunct="0">
              <a:defRPr/>
            </a:pPr>
            <a:r>
              <a:rPr lang="en-US" sz="2400" dirty="0"/>
              <a:t>is colder than</a:t>
            </a:r>
          </a:p>
          <a:p>
            <a:pPr eaLnBrk="0" hangingPunct="0">
              <a:defRPr/>
            </a:pPr>
            <a:r>
              <a:rPr lang="en-US" sz="2400" dirty="0"/>
              <a:t>the dew point outside. </a:t>
            </a:r>
          </a:p>
        </p:txBody>
      </p:sp>
      <p:sp>
        <p:nvSpPr>
          <p:cNvPr id="259084" name="Text Box 12"/>
          <p:cNvSpPr txBox="1">
            <a:spLocks noChangeArrowheads="1"/>
          </p:cNvSpPr>
          <p:nvPr/>
        </p:nvSpPr>
        <p:spPr bwMode="auto">
          <a:xfrm>
            <a:off x="5715000" y="1751013"/>
            <a:ext cx="2952750" cy="83026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 b="1" dirty="0"/>
              <a:t>Air Temperature    88°</a:t>
            </a:r>
          </a:p>
          <a:p>
            <a:pPr eaLnBrk="0" hangingPunct="0">
              <a:defRPr/>
            </a:pPr>
            <a:r>
              <a:rPr lang="en-US" sz="2400" b="1" dirty="0" err="1"/>
              <a:t>Dewpoint</a:t>
            </a:r>
            <a:r>
              <a:rPr lang="en-US" sz="2400" b="1" dirty="0"/>
              <a:t>	       60°</a:t>
            </a:r>
            <a:endParaRPr lang="en-US" sz="2400" dirty="0"/>
          </a:p>
        </p:txBody>
      </p:sp>
      <p:sp>
        <p:nvSpPr>
          <p:cNvPr id="259085" name="Text Box 13"/>
          <p:cNvSpPr txBox="1">
            <a:spLocks noChangeArrowheads="1"/>
          </p:cNvSpPr>
          <p:nvPr/>
        </p:nvSpPr>
        <p:spPr bwMode="auto">
          <a:xfrm>
            <a:off x="5486400" y="2921000"/>
            <a:ext cx="2349500" cy="8302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 b="1" dirty="0"/>
              <a:t>Can temperature</a:t>
            </a:r>
          </a:p>
          <a:p>
            <a:pPr eaLnBrk="0" hangingPunct="0">
              <a:defRPr/>
            </a:pPr>
            <a:r>
              <a:rPr lang="en-US" sz="2400" b="1" dirty="0"/>
              <a:t>35°</a:t>
            </a:r>
            <a:endParaRPr lang="en-US" sz="2400" dirty="0"/>
          </a:p>
        </p:txBody>
      </p:sp>
      <p:sp>
        <p:nvSpPr>
          <p:cNvPr id="259086" name="Oval 14"/>
          <p:cNvSpPr>
            <a:spLocks noChangeArrowheads="1"/>
          </p:cNvSpPr>
          <p:nvPr/>
        </p:nvSpPr>
        <p:spPr bwMode="auto">
          <a:xfrm>
            <a:off x="3962400" y="3733800"/>
            <a:ext cx="152400" cy="152400"/>
          </a:xfrm>
          <a:prstGeom prst="ellipse">
            <a:avLst/>
          </a:prstGeom>
          <a:solidFill>
            <a:srgbClr val="0000FF"/>
          </a:solidFill>
          <a:ln w="12700">
            <a:noFill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9087" name="Oval 15"/>
          <p:cNvSpPr>
            <a:spLocks noChangeArrowheads="1"/>
          </p:cNvSpPr>
          <p:nvPr/>
        </p:nvSpPr>
        <p:spPr bwMode="auto">
          <a:xfrm>
            <a:off x="4114800" y="3886200"/>
            <a:ext cx="152400" cy="152400"/>
          </a:xfrm>
          <a:prstGeom prst="ellipse">
            <a:avLst/>
          </a:prstGeom>
          <a:solidFill>
            <a:srgbClr val="0000FF"/>
          </a:solidFill>
          <a:ln w="12700">
            <a:noFill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9088" name="Oval 16"/>
          <p:cNvSpPr>
            <a:spLocks noChangeArrowheads="1"/>
          </p:cNvSpPr>
          <p:nvPr/>
        </p:nvSpPr>
        <p:spPr bwMode="auto">
          <a:xfrm>
            <a:off x="3886200" y="4038600"/>
            <a:ext cx="152400" cy="152400"/>
          </a:xfrm>
          <a:prstGeom prst="ellipse">
            <a:avLst/>
          </a:prstGeom>
          <a:solidFill>
            <a:srgbClr val="0000FF"/>
          </a:solidFill>
          <a:ln w="12700">
            <a:noFill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9089" name="Oval 17"/>
          <p:cNvSpPr>
            <a:spLocks noChangeArrowheads="1"/>
          </p:cNvSpPr>
          <p:nvPr/>
        </p:nvSpPr>
        <p:spPr bwMode="auto">
          <a:xfrm>
            <a:off x="4114800" y="4267200"/>
            <a:ext cx="152400" cy="152400"/>
          </a:xfrm>
          <a:prstGeom prst="ellipse">
            <a:avLst/>
          </a:prstGeom>
          <a:solidFill>
            <a:srgbClr val="0000FF"/>
          </a:solidFill>
          <a:ln w="12700">
            <a:noFill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9090" name="Oval 18"/>
          <p:cNvSpPr>
            <a:spLocks noChangeArrowheads="1"/>
          </p:cNvSpPr>
          <p:nvPr/>
        </p:nvSpPr>
        <p:spPr bwMode="auto">
          <a:xfrm>
            <a:off x="4267200" y="4038600"/>
            <a:ext cx="152400" cy="152400"/>
          </a:xfrm>
          <a:prstGeom prst="ellipse">
            <a:avLst/>
          </a:prstGeom>
          <a:solidFill>
            <a:srgbClr val="0000FF"/>
          </a:solidFill>
          <a:ln w="12700">
            <a:noFill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9091" name="Oval 19"/>
          <p:cNvSpPr>
            <a:spLocks noChangeArrowheads="1"/>
          </p:cNvSpPr>
          <p:nvPr/>
        </p:nvSpPr>
        <p:spPr bwMode="auto">
          <a:xfrm>
            <a:off x="5181600" y="3962400"/>
            <a:ext cx="152400" cy="152400"/>
          </a:xfrm>
          <a:prstGeom prst="ellipse">
            <a:avLst/>
          </a:prstGeom>
          <a:solidFill>
            <a:srgbClr val="0000FF"/>
          </a:solidFill>
          <a:ln w="12700">
            <a:noFill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9092" name="Oval 20"/>
          <p:cNvSpPr>
            <a:spLocks noChangeArrowheads="1"/>
          </p:cNvSpPr>
          <p:nvPr/>
        </p:nvSpPr>
        <p:spPr bwMode="auto">
          <a:xfrm>
            <a:off x="4876800" y="4267200"/>
            <a:ext cx="152400" cy="152400"/>
          </a:xfrm>
          <a:prstGeom prst="ellipse">
            <a:avLst/>
          </a:prstGeom>
          <a:solidFill>
            <a:srgbClr val="0000FF"/>
          </a:solidFill>
          <a:ln w="12700">
            <a:noFill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9093" name="Oval 21"/>
          <p:cNvSpPr>
            <a:spLocks noChangeArrowheads="1"/>
          </p:cNvSpPr>
          <p:nvPr/>
        </p:nvSpPr>
        <p:spPr bwMode="auto">
          <a:xfrm>
            <a:off x="4495800" y="4419600"/>
            <a:ext cx="152400" cy="152400"/>
          </a:xfrm>
          <a:prstGeom prst="ellipse">
            <a:avLst/>
          </a:prstGeom>
          <a:solidFill>
            <a:srgbClr val="0000FF"/>
          </a:solidFill>
          <a:ln w="12700">
            <a:noFill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9094" name="Oval 22"/>
          <p:cNvSpPr>
            <a:spLocks noChangeArrowheads="1"/>
          </p:cNvSpPr>
          <p:nvPr/>
        </p:nvSpPr>
        <p:spPr bwMode="auto">
          <a:xfrm>
            <a:off x="4876800" y="4038600"/>
            <a:ext cx="152400" cy="152400"/>
          </a:xfrm>
          <a:prstGeom prst="ellipse">
            <a:avLst/>
          </a:prstGeom>
          <a:solidFill>
            <a:srgbClr val="0000FF"/>
          </a:solidFill>
          <a:ln w="12700">
            <a:noFill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9095" name="Oval 23"/>
          <p:cNvSpPr>
            <a:spLocks noChangeArrowheads="1"/>
          </p:cNvSpPr>
          <p:nvPr/>
        </p:nvSpPr>
        <p:spPr bwMode="auto">
          <a:xfrm>
            <a:off x="4572000" y="4114800"/>
            <a:ext cx="152400" cy="152400"/>
          </a:xfrm>
          <a:prstGeom prst="ellipse">
            <a:avLst/>
          </a:prstGeom>
          <a:solidFill>
            <a:srgbClr val="0000FF"/>
          </a:solidFill>
          <a:ln w="12700">
            <a:noFill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9096" name="AutoShape 24"/>
          <p:cNvSpPr>
            <a:spLocks noChangeArrowheads="1"/>
          </p:cNvSpPr>
          <p:nvPr/>
        </p:nvSpPr>
        <p:spPr bwMode="auto">
          <a:xfrm>
            <a:off x="3200400" y="3810000"/>
            <a:ext cx="549275" cy="428625"/>
          </a:xfrm>
          <a:prstGeom prst="rightArrow">
            <a:avLst>
              <a:gd name="adj1" fmla="val 50000"/>
              <a:gd name="adj2" fmla="val 32037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9097" name="AutoShape 25"/>
          <p:cNvSpPr>
            <a:spLocks noChangeArrowheads="1"/>
          </p:cNvSpPr>
          <p:nvPr/>
        </p:nvSpPr>
        <p:spPr bwMode="auto">
          <a:xfrm>
            <a:off x="5410200" y="3733800"/>
            <a:ext cx="457200" cy="457200"/>
          </a:xfrm>
          <a:prstGeom prst="lef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9098" name="Text Box 26"/>
          <p:cNvSpPr txBox="1">
            <a:spLocks noChangeArrowheads="1"/>
          </p:cNvSpPr>
          <p:nvPr/>
        </p:nvSpPr>
        <p:spPr bwMode="auto">
          <a:xfrm>
            <a:off x="1143000" y="4849813"/>
            <a:ext cx="6611938" cy="15700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 dirty="0"/>
              <a:t>Air around the can is cooled causing water vapor in </a:t>
            </a:r>
          </a:p>
          <a:p>
            <a:pPr eaLnBrk="0" hangingPunct="0">
              <a:defRPr/>
            </a:pPr>
            <a:r>
              <a:rPr lang="en-US" sz="2400" dirty="0"/>
              <a:t>the air to condense on the can’s surface, just like</a:t>
            </a:r>
          </a:p>
          <a:p>
            <a:pPr eaLnBrk="0" hangingPunct="0">
              <a:defRPr/>
            </a:pPr>
            <a:r>
              <a:rPr lang="en-US" sz="2400" dirty="0"/>
              <a:t>water vapor condensing on dust particles in the</a:t>
            </a:r>
          </a:p>
          <a:p>
            <a:pPr eaLnBrk="0" hangingPunct="0">
              <a:defRPr/>
            </a:pPr>
            <a:r>
              <a:rPr lang="en-US" sz="2400" dirty="0"/>
              <a:t>air to form clouds. 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9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9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59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9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9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9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9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9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9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9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9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9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9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9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9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9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9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500"/>
                            </p:stCondLst>
                            <p:childTnLst>
                              <p:par>
                                <p:cTn id="59" presetID="15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59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59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9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9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9083" grpId="0" autoUpdateAnimBg="0"/>
      <p:bldP spid="259084" grpId="0" autoUpdateAnimBg="0"/>
      <p:bldP spid="259085" grpId="0" autoUpdateAnimBg="0"/>
      <p:bldP spid="259086" grpId="0" animBg="1"/>
      <p:bldP spid="259087" grpId="0" animBg="1"/>
      <p:bldP spid="259088" grpId="0" animBg="1"/>
      <p:bldP spid="259089" grpId="0" animBg="1"/>
      <p:bldP spid="259090" grpId="0" animBg="1"/>
      <p:bldP spid="259091" grpId="0" animBg="1"/>
      <p:bldP spid="259092" grpId="0" animBg="1"/>
      <p:bldP spid="259093" grpId="0" animBg="1"/>
      <p:bldP spid="259094" grpId="0" animBg="1"/>
      <p:bldP spid="259095" grpId="0" animBg="1"/>
      <p:bldP spid="259096" grpId="0" animBg="1"/>
      <p:bldP spid="259097" grpId="0" animBg="1"/>
      <p:bldP spid="259098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1295400" y="381000"/>
            <a:ext cx="5835650" cy="12001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dirty="0"/>
              <a:t>Why is Dew point important? </a:t>
            </a:r>
          </a:p>
          <a:p>
            <a:pPr eaLnBrk="0" hangingPunct="0"/>
            <a:r>
              <a:rPr lang="en-US" sz="2400" dirty="0"/>
              <a:t>Dew point gives you a measure of how moist </a:t>
            </a:r>
          </a:p>
          <a:p>
            <a:pPr eaLnBrk="0" hangingPunct="0"/>
            <a:r>
              <a:rPr lang="en-US" sz="2400" dirty="0"/>
              <a:t>or dry an </a:t>
            </a:r>
            <a:r>
              <a:rPr lang="en-US" sz="2400" dirty="0" err="1"/>
              <a:t>airmass</a:t>
            </a:r>
            <a:r>
              <a:rPr lang="en-US" sz="2400" dirty="0"/>
              <a:t> is.</a:t>
            </a:r>
          </a:p>
        </p:txBody>
      </p:sp>
      <p:sp>
        <p:nvSpPr>
          <p:cNvPr id="260099" name="Text Box 3"/>
          <p:cNvSpPr txBox="1">
            <a:spLocks noChangeArrowheads="1"/>
          </p:cNvSpPr>
          <p:nvPr/>
        </p:nvSpPr>
        <p:spPr bwMode="auto">
          <a:xfrm>
            <a:off x="1127125" y="2401888"/>
            <a:ext cx="2670175" cy="46196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dirty="0"/>
              <a:t>This is a dry </a:t>
            </a:r>
            <a:r>
              <a:rPr lang="en-US" sz="2400" dirty="0" err="1"/>
              <a:t>airmass</a:t>
            </a:r>
            <a:endParaRPr lang="en-US" sz="2400" dirty="0"/>
          </a:p>
        </p:txBody>
      </p:sp>
      <p:sp>
        <p:nvSpPr>
          <p:cNvPr id="260100" name="Rectangle 4"/>
          <p:cNvSpPr>
            <a:spLocks noChangeArrowheads="1"/>
          </p:cNvSpPr>
          <p:nvPr/>
        </p:nvSpPr>
        <p:spPr bwMode="auto">
          <a:xfrm>
            <a:off x="5638800" y="2411413"/>
            <a:ext cx="2957513" cy="46196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/>
              <a:t>This is a moist airmass</a:t>
            </a:r>
          </a:p>
        </p:txBody>
      </p:sp>
      <p:sp>
        <p:nvSpPr>
          <p:cNvPr id="260101" name="Text Box 5"/>
          <p:cNvSpPr txBox="1">
            <a:spLocks noChangeArrowheads="1"/>
          </p:cNvSpPr>
          <p:nvPr/>
        </p:nvSpPr>
        <p:spPr bwMode="auto">
          <a:xfrm>
            <a:off x="1279525" y="3240088"/>
            <a:ext cx="2954338" cy="83026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/>
              <a:t>Temp.		30</a:t>
            </a:r>
          </a:p>
          <a:p>
            <a:pPr eaLnBrk="0" hangingPunct="0"/>
            <a:r>
              <a:rPr lang="en-US" sz="2400"/>
              <a:t>Dew point	15	</a:t>
            </a:r>
          </a:p>
        </p:txBody>
      </p:sp>
      <p:sp>
        <p:nvSpPr>
          <p:cNvPr id="260102" name="Rectangle 6"/>
          <p:cNvSpPr>
            <a:spLocks noChangeArrowheads="1"/>
          </p:cNvSpPr>
          <p:nvPr/>
        </p:nvSpPr>
        <p:spPr bwMode="auto">
          <a:xfrm>
            <a:off x="5943600" y="3249613"/>
            <a:ext cx="2341563" cy="83026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/>
              <a:t>Temp.		30</a:t>
            </a:r>
          </a:p>
          <a:p>
            <a:pPr eaLnBrk="0" hangingPunct="0"/>
            <a:r>
              <a:rPr lang="en-US" sz="2400"/>
              <a:t>Dew point	27</a:t>
            </a:r>
          </a:p>
        </p:txBody>
      </p:sp>
      <p:sp>
        <p:nvSpPr>
          <p:cNvPr id="260103" name="Text Box 7"/>
          <p:cNvSpPr txBox="1">
            <a:spLocks noChangeArrowheads="1"/>
          </p:cNvSpPr>
          <p:nvPr/>
        </p:nvSpPr>
        <p:spPr bwMode="auto">
          <a:xfrm>
            <a:off x="1219200" y="4724400"/>
            <a:ext cx="6554788" cy="19383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 dirty="0"/>
              <a:t>So, the larger the spread between the temperature</a:t>
            </a:r>
          </a:p>
          <a:p>
            <a:pPr eaLnBrk="0" hangingPunct="0">
              <a:defRPr/>
            </a:pPr>
            <a:r>
              <a:rPr lang="en-US" sz="2400" dirty="0"/>
              <a:t>and the dew point, the drier the air.</a:t>
            </a:r>
          </a:p>
          <a:p>
            <a:pPr eaLnBrk="0" hangingPunct="0">
              <a:defRPr/>
            </a:pPr>
            <a:r>
              <a:rPr lang="en-US" sz="2400" dirty="0"/>
              <a:t>When temperature and dew point are the same, </a:t>
            </a:r>
          </a:p>
          <a:p>
            <a:pPr eaLnBrk="0" hangingPunct="0">
              <a:defRPr/>
            </a:pPr>
            <a:r>
              <a:rPr lang="en-US" sz="2400" dirty="0"/>
              <a:t>relative humidity= 100%, but this does not mean</a:t>
            </a:r>
          </a:p>
          <a:p>
            <a:pPr eaLnBrk="0" hangingPunct="0">
              <a:defRPr/>
            </a:pPr>
            <a:r>
              <a:rPr lang="en-US" sz="2400" dirty="0"/>
              <a:t>we have precipitation.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0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0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0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0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0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0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0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0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0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0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099" grpId="0" autoUpdateAnimBg="0"/>
      <p:bldP spid="260100" grpId="0" autoUpdateAnimBg="0"/>
      <p:bldP spid="260101" grpId="0" autoUpdateAnimBg="0"/>
      <p:bldP spid="260102" grpId="0" autoUpdateAnimBg="0"/>
      <p:bldP spid="260103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dirty="0" smtClean="0"/>
              <a:t>Wind Direction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>
          <a:xfrm>
            <a:off x="228600" y="2332037"/>
            <a:ext cx="5181600" cy="45259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The direction of the wind is very important when it comes to following the weather.</a:t>
            </a:r>
          </a:p>
          <a:p>
            <a:pPr lvl="1"/>
            <a:r>
              <a:rPr lang="en-US" sz="2000" dirty="0" smtClean="0"/>
              <a:t>Wind moves weather – At the surface the wind brings in air of a different temperature or air of a different level of moisture.</a:t>
            </a:r>
          </a:p>
          <a:p>
            <a:pPr lvl="1"/>
            <a:r>
              <a:rPr lang="en-US" sz="2000" dirty="0" smtClean="0"/>
              <a:t>Location of storm systems – The wind direction where you are can tell you where low pressure systems and fronts are located.</a:t>
            </a:r>
          </a:p>
        </p:txBody>
      </p:sp>
      <p:pic>
        <p:nvPicPr>
          <p:cNvPr id="35844" name="Picture 2" descr="C:\Temp\Temporary Internet Files\Content.IE5\L7V8TUHJ\MPj04385400000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2743200"/>
            <a:ext cx="3505200" cy="23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 smtClean="0"/>
              <a:t>Pavement Weather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457200" y="1951037"/>
            <a:ext cx="54102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No matter where in the United States you are responsible for, temperatures are almost always at or near freezing during a winter event.</a:t>
            </a:r>
          </a:p>
          <a:p>
            <a:r>
              <a:rPr lang="en-US" sz="2400" dirty="0" smtClean="0"/>
              <a:t>Even if they are not, the temperature of the pavement not the air temperature, determine how effective chemicals will be on the road.</a:t>
            </a:r>
          </a:p>
          <a:p>
            <a:r>
              <a:rPr lang="en-US" sz="2400" dirty="0" smtClean="0"/>
              <a:t>First thing you must have is a way to monitor it:</a:t>
            </a:r>
          </a:p>
          <a:p>
            <a:pPr lvl="1"/>
            <a:r>
              <a:rPr lang="en-US" sz="2400" dirty="0" smtClean="0"/>
              <a:t>Mobile temperature sensor</a:t>
            </a:r>
          </a:p>
          <a:p>
            <a:pPr lvl="1"/>
            <a:r>
              <a:rPr lang="en-US" sz="2400" dirty="0" smtClean="0"/>
              <a:t>RWIS</a:t>
            </a:r>
          </a:p>
          <a:p>
            <a:r>
              <a:rPr lang="en-US" sz="2400" dirty="0" smtClean="0"/>
              <a:t>Next you have got to use it!</a:t>
            </a:r>
          </a:p>
        </p:txBody>
      </p:sp>
      <p:pic>
        <p:nvPicPr>
          <p:cNvPr id="41988" name="Picture 5" descr="C:\Temp\Temporary Internet Files\Content.IE5\VC9NLXDJ\MPj04014790000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2895600"/>
            <a:ext cx="2987676" cy="1990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 algn="ctr" rtl="0">
              <a:spcBef>
                <a:spcPct val="0"/>
              </a:spcBef>
            </a:pPr>
            <a:r>
              <a:rPr lang="en-US" sz="3200" dirty="0" smtClean="0"/>
              <a:t>Mobile temperature sensor</a:t>
            </a:r>
            <a:r>
              <a:rPr lang="en-US" sz="2400" dirty="0" smtClean="0"/>
              <a:t/>
            </a:r>
            <a:br>
              <a:rPr lang="en-US" sz="2400" dirty="0" smtClean="0"/>
            </a:br>
            <a:endParaRPr lang="en-US" dirty="0"/>
          </a:p>
        </p:txBody>
      </p:sp>
      <p:pic>
        <p:nvPicPr>
          <p:cNvPr id="8" name="Content Placeholder 7" descr="P105000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438400"/>
            <a:ext cx="4038600" cy="3028950"/>
          </a:xfrm>
        </p:spPr>
      </p:pic>
      <p:pic>
        <p:nvPicPr>
          <p:cNvPr id="9" name="Content Placeholder 8" descr="P105000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53000" y="1905000"/>
            <a:ext cx="3394472" cy="4525963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tumblr_lfyhgbhH0Y1qcbpdl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828800" y="1447800"/>
            <a:ext cx="5686567" cy="3810000"/>
          </a:xfrm>
        </p:spPr>
      </p:pic>
      <p:sp>
        <p:nvSpPr>
          <p:cNvPr id="5" name="TextBox 4"/>
          <p:cNvSpPr txBox="1"/>
          <p:nvPr/>
        </p:nvSpPr>
        <p:spPr>
          <a:xfrm>
            <a:off x="1981200" y="5257800"/>
            <a:ext cx="510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Tom Skilling - looking days ahead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 Where do you get your weather?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33400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No Real changes</a:t>
            </a:r>
            <a:endParaRPr lang="en-US" sz="2400" dirty="0"/>
          </a:p>
        </p:txBody>
      </p:sp>
      <p:sp>
        <p:nvSpPr>
          <p:cNvPr id="4" name="Right Arrow 3"/>
          <p:cNvSpPr/>
          <p:nvPr/>
        </p:nvSpPr>
        <p:spPr>
          <a:xfrm>
            <a:off x="1066800" y="1828800"/>
            <a:ext cx="2133600" cy="1066800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Frost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5105400" y="1600200"/>
            <a:ext cx="2197608" cy="12466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Light snow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</p:nvPr>
        </p:nvGraphicFramePr>
        <p:xfrm>
          <a:off x="2362200" y="2941637"/>
          <a:ext cx="7467600" cy="3306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Down Arrow 9"/>
          <p:cNvSpPr/>
          <p:nvPr/>
        </p:nvSpPr>
        <p:spPr>
          <a:xfrm>
            <a:off x="1676400" y="327660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10"/>
          <p:cNvGrpSpPr/>
          <p:nvPr/>
        </p:nvGrpSpPr>
        <p:grpSpPr>
          <a:xfrm>
            <a:off x="1066800" y="4876800"/>
            <a:ext cx="1711932" cy="855966"/>
            <a:chOff x="2877833" y="1028"/>
            <a:chExt cx="1711932" cy="855966"/>
          </a:xfrm>
        </p:grpSpPr>
        <p:sp>
          <p:nvSpPr>
            <p:cNvPr id="12" name="Rounded Rectangle 11"/>
            <p:cNvSpPr/>
            <p:nvPr/>
          </p:nvSpPr>
          <p:spPr>
            <a:xfrm>
              <a:off x="2877833" y="1028"/>
              <a:ext cx="1711932" cy="855966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2902903" y="26098"/>
              <a:ext cx="1661792" cy="8058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 smtClean="0"/>
                <a:t>24 hour notice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/>
                <a:t>No action taken yet</a:t>
              </a:r>
              <a:endParaRPr lang="en-US" sz="1600" kern="1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ight Arrow 6"/>
          <p:cNvSpPr/>
          <p:nvPr/>
        </p:nvSpPr>
        <p:spPr>
          <a:xfrm>
            <a:off x="1066800" y="457200"/>
            <a:ext cx="1676400" cy="99060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moderate</a:t>
            </a:r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>
            <a:off x="3581400" y="457200"/>
            <a:ext cx="1828800" cy="9906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heavy</a:t>
            </a:r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>
            <a:off x="6096000" y="533400"/>
            <a:ext cx="1981200" cy="99060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blizzard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>
            <a:off x="2133600" y="2362200"/>
            <a:ext cx="5169408" cy="24658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1 day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2438400" y="541020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This is when it all comes together</a:t>
            </a:r>
          </a:p>
          <a:p>
            <a:pPr algn="ctr"/>
            <a:r>
              <a:rPr lang="en-US" dirty="0" smtClean="0"/>
              <a:t>Any time within 24 hours of the event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dirty="0" smtClean="0"/>
              <a:t>Things to watch with Radar</a:t>
            </a:r>
          </a:p>
        </p:txBody>
      </p:sp>
      <p:pic>
        <p:nvPicPr>
          <p:cNvPr id="36867" name="Picture 3" descr="erekxoez[1]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9650" y="2517775"/>
            <a:ext cx="1971675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4" descr="NEXRA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50975" y="2517775"/>
            <a:ext cx="27940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869950" y="4646613"/>
            <a:ext cx="72993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/>
              <a:t>Can Radar Lie?</a:t>
            </a:r>
          </a:p>
        </p:txBody>
      </p:sp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2908300" y="5681663"/>
            <a:ext cx="37020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/>
              <a:t>You Bet!!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5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5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2"/>
          <p:cNvSpPr txBox="1">
            <a:spLocks noChangeArrowheads="1"/>
          </p:cNvSpPr>
          <p:nvPr/>
        </p:nvSpPr>
        <p:spPr bwMode="auto">
          <a:xfrm>
            <a:off x="1524000" y="990600"/>
            <a:ext cx="5529263" cy="584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 dirty="0">
                <a:latin typeface="Trebuchet MS" pitchFamily="34" charset="0"/>
              </a:rPr>
              <a:t>Locating “real” precipitation</a:t>
            </a:r>
          </a:p>
        </p:txBody>
      </p:sp>
      <p:sp>
        <p:nvSpPr>
          <p:cNvPr id="2052" name="Text Box 3"/>
          <p:cNvSpPr txBox="1">
            <a:spLocks noChangeArrowheads="1"/>
          </p:cNvSpPr>
          <p:nvPr/>
        </p:nvSpPr>
        <p:spPr bwMode="auto">
          <a:xfrm>
            <a:off x="1295400" y="1600200"/>
            <a:ext cx="6202363" cy="8302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dirty="0">
                <a:latin typeface="Trebuchet MS" pitchFamily="34" charset="0"/>
              </a:rPr>
              <a:t>Why does radar sometimes not show all the</a:t>
            </a:r>
          </a:p>
          <a:p>
            <a:pPr eaLnBrk="0" hangingPunct="0"/>
            <a:r>
              <a:rPr lang="en-US" sz="2400" dirty="0">
                <a:latin typeface="Trebuchet MS" pitchFamily="34" charset="0"/>
              </a:rPr>
              <a:t> precipitation?</a:t>
            </a:r>
          </a:p>
        </p:txBody>
      </p:sp>
      <p:sp>
        <p:nvSpPr>
          <p:cNvPr id="2053" name="Freeform 4"/>
          <p:cNvSpPr>
            <a:spLocks/>
          </p:cNvSpPr>
          <p:nvPr/>
        </p:nvSpPr>
        <p:spPr bwMode="auto">
          <a:xfrm>
            <a:off x="1143000" y="3263900"/>
            <a:ext cx="6705600" cy="469900"/>
          </a:xfrm>
          <a:custGeom>
            <a:avLst/>
            <a:gdLst>
              <a:gd name="T0" fmla="*/ 0 w 4224"/>
              <a:gd name="T1" fmla="*/ 624998691 h 296"/>
              <a:gd name="T2" fmla="*/ 2147483647 w 4224"/>
              <a:gd name="T3" fmla="*/ 20161248 h 296"/>
              <a:gd name="T4" fmla="*/ 2147483647 w 4224"/>
              <a:gd name="T5" fmla="*/ 745966141 h 296"/>
              <a:gd name="T6" fmla="*/ 0 60000 65536"/>
              <a:gd name="T7" fmla="*/ 0 60000 65536"/>
              <a:gd name="T8" fmla="*/ 0 60000 65536"/>
              <a:gd name="T9" fmla="*/ 0 w 4224"/>
              <a:gd name="T10" fmla="*/ 0 h 296"/>
              <a:gd name="T11" fmla="*/ 4224 w 4224"/>
              <a:gd name="T12" fmla="*/ 296 h 29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224" h="296">
                <a:moveTo>
                  <a:pt x="0" y="248"/>
                </a:moveTo>
                <a:cubicBezTo>
                  <a:pt x="656" y="124"/>
                  <a:pt x="1312" y="0"/>
                  <a:pt x="2016" y="8"/>
                </a:cubicBezTo>
                <a:cubicBezTo>
                  <a:pt x="2720" y="16"/>
                  <a:pt x="3856" y="248"/>
                  <a:pt x="4224" y="296"/>
                </a:cubicBezTo>
              </a:path>
            </a:pathLst>
          </a:custGeom>
          <a:noFill/>
          <a:ln w="31750">
            <a:solidFill>
              <a:srgbClr val="00FF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054" name="Picture 5" descr="DISHA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2514600"/>
            <a:ext cx="600075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6934200" y="2466975"/>
          <a:ext cx="2209800" cy="304800"/>
        </p:xfrm>
        <a:graphic>
          <a:graphicData uri="http://schemas.openxmlformats.org/presentationml/2006/ole">
            <p:oleObj spid="_x0000_s76802" name="Clip" r:id="rId4" imgW="12819600" imgH="7360920" progId="">
              <p:embed/>
            </p:oleObj>
          </a:graphicData>
        </a:graphic>
      </p:graphicFrame>
      <p:sp>
        <p:nvSpPr>
          <p:cNvPr id="2055" name="Arc 7"/>
          <p:cNvSpPr>
            <a:spLocks/>
          </p:cNvSpPr>
          <p:nvPr/>
        </p:nvSpPr>
        <p:spPr bwMode="auto">
          <a:xfrm rot="4872425">
            <a:off x="4470400" y="2616200"/>
            <a:ext cx="504825" cy="454025"/>
          </a:xfrm>
          <a:custGeom>
            <a:avLst/>
            <a:gdLst>
              <a:gd name="T0" fmla="*/ 0 w 18882"/>
              <a:gd name="T1" fmla="*/ 46435117 h 21600"/>
              <a:gd name="T2" fmla="*/ 360849787 w 18882"/>
              <a:gd name="T3" fmla="*/ 5581607 h 21600"/>
              <a:gd name="T4" fmla="*/ 264110578 w 18882"/>
              <a:gd name="T5" fmla="*/ 200600364 h 21600"/>
              <a:gd name="T6" fmla="*/ 0 60000 65536"/>
              <a:gd name="T7" fmla="*/ 0 60000 65536"/>
              <a:gd name="T8" fmla="*/ 0 60000 65536"/>
              <a:gd name="T9" fmla="*/ 0 w 18882"/>
              <a:gd name="T10" fmla="*/ 0 h 21600"/>
              <a:gd name="T11" fmla="*/ 18882 w 1888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882" h="21600" fill="none" extrusionOk="0">
                <a:moveTo>
                  <a:pt x="-1" y="4999"/>
                </a:moveTo>
                <a:cubicBezTo>
                  <a:pt x="3880" y="1769"/>
                  <a:pt x="8770" y="-1"/>
                  <a:pt x="13820" y="0"/>
                </a:cubicBezTo>
                <a:cubicBezTo>
                  <a:pt x="15525" y="0"/>
                  <a:pt x="17224" y="201"/>
                  <a:pt x="18881" y="601"/>
                </a:cubicBezTo>
              </a:path>
              <a:path w="18882" h="21600" stroke="0" extrusionOk="0">
                <a:moveTo>
                  <a:pt x="-1" y="4999"/>
                </a:moveTo>
                <a:cubicBezTo>
                  <a:pt x="3880" y="1769"/>
                  <a:pt x="8770" y="-1"/>
                  <a:pt x="13820" y="0"/>
                </a:cubicBezTo>
                <a:cubicBezTo>
                  <a:pt x="15525" y="0"/>
                  <a:pt x="17224" y="201"/>
                  <a:pt x="18881" y="601"/>
                </a:cubicBezTo>
                <a:lnTo>
                  <a:pt x="13820" y="21600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6" name="Arc 8"/>
          <p:cNvSpPr>
            <a:spLocks/>
          </p:cNvSpPr>
          <p:nvPr/>
        </p:nvSpPr>
        <p:spPr bwMode="auto">
          <a:xfrm rot="4872425">
            <a:off x="4699000" y="2616200"/>
            <a:ext cx="504825" cy="454025"/>
          </a:xfrm>
          <a:custGeom>
            <a:avLst/>
            <a:gdLst>
              <a:gd name="T0" fmla="*/ 0 w 18882"/>
              <a:gd name="T1" fmla="*/ 46435117 h 21600"/>
              <a:gd name="T2" fmla="*/ 360849787 w 18882"/>
              <a:gd name="T3" fmla="*/ 5581607 h 21600"/>
              <a:gd name="T4" fmla="*/ 264110578 w 18882"/>
              <a:gd name="T5" fmla="*/ 200600364 h 21600"/>
              <a:gd name="T6" fmla="*/ 0 60000 65536"/>
              <a:gd name="T7" fmla="*/ 0 60000 65536"/>
              <a:gd name="T8" fmla="*/ 0 60000 65536"/>
              <a:gd name="T9" fmla="*/ 0 w 18882"/>
              <a:gd name="T10" fmla="*/ 0 h 21600"/>
              <a:gd name="T11" fmla="*/ 18882 w 1888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882" h="21600" fill="none" extrusionOk="0">
                <a:moveTo>
                  <a:pt x="-1" y="4999"/>
                </a:moveTo>
                <a:cubicBezTo>
                  <a:pt x="3880" y="1769"/>
                  <a:pt x="8770" y="-1"/>
                  <a:pt x="13820" y="0"/>
                </a:cubicBezTo>
                <a:cubicBezTo>
                  <a:pt x="15525" y="0"/>
                  <a:pt x="17224" y="201"/>
                  <a:pt x="18881" y="601"/>
                </a:cubicBezTo>
              </a:path>
              <a:path w="18882" h="21600" stroke="0" extrusionOk="0">
                <a:moveTo>
                  <a:pt x="-1" y="4999"/>
                </a:moveTo>
                <a:cubicBezTo>
                  <a:pt x="3880" y="1769"/>
                  <a:pt x="8770" y="-1"/>
                  <a:pt x="13820" y="0"/>
                </a:cubicBezTo>
                <a:cubicBezTo>
                  <a:pt x="15525" y="0"/>
                  <a:pt x="17224" y="201"/>
                  <a:pt x="18881" y="601"/>
                </a:cubicBezTo>
                <a:lnTo>
                  <a:pt x="13820" y="21600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7" name="Arc 9"/>
          <p:cNvSpPr>
            <a:spLocks/>
          </p:cNvSpPr>
          <p:nvPr/>
        </p:nvSpPr>
        <p:spPr bwMode="auto">
          <a:xfrm rot="4872425">
            <a:off x="4927600" y="2616200"/>
            <a:ext cx="504825" cy="454025"/>
          </a:xfrm>
          <a:custGeom>
            <a:avLst/>
            <a:gdLst>
              <a:gd name="T0" fmla="*/ 0 w 18882"/>
              <a:gd name="T1" fmla="*/ 46435117 h 21600"/>
              <a:gd name="T2" fmla="*/ 360849787 w 18882"/>
              <a:gd name="T3" fmla="*/ 5581607 h 21600"/>
              <a:gd name="T4" fmla="*/ 264110578 w 18882"/>
              <a:gd name="T5" fmla="*/ 200600364 h 21600"/>
              <a:gd name="T6" fmla="*/ 0 60000 65536"/>
              <a:gd name="T7" fmla="*/ 0 60000 65536"/>
              <a:gd name="T8" fmla="*/ 0 60000 65536"/>
              <a:gd name="T9" fmla="*/ 0 w 18882"/>
              <a:gd name="T10" fmla="*/ 0 h 21600"/>
              <a:gd name="T11" fmla="*/ 18882 w 1888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882" h="21600" fill="none" extrusionOk="0">
                <a:moveTo>
                  <a:pt x="-1" y="4999"/>
                </a:moveTo>
                <a:cubicBezTo>
                  <a:pt x="3880" y="1769"/>
                  <a:pt x="8770" y="-1"/>
                  <a:pt x="13820" y="0"/>
                </a:cubicBezTo>
                <a:cubicBezTo>
                  <a:pt x="15525" y="0"/>
                  <a:pt x="17224" y="201"/>
                  <a:pt x="18881" y="601"/>
                </a:cubicBezTo>
              </a:path>
              <a:path w="18882" h="21600" stroke="0" extrusionOk="0">
                <a:moveTo>
                  <a:pt x="-1" y="4999"/>
                </a:moveTo>
                <a:cubicBezTo>
                  <a:pt x="3880" y="1769"/>
                  <a:pt x="8770" y="-1"/>
                  <a:pt x="13820" y="0"/>
                </a:cubicBezTo>
                <a:cubicBezTo>
                  <a:pt x="15525" y="0"/>
                  <a:pt x="17224" y="201"/>
                  <a:pt x="18881" y="601"/>
                </a:cubicBezTo>
                <a:lnTo>
                  <a:pt x="13820" y="21600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8" name="Arc 10"/>
          <p:cNvSpPr>
            <a:spLocks/>
          </p:cNvSpPr>
          <p:nvPr/>
        </p:nvSpPr>
        <p:spPr bwMode="auto">
          <a:xfrm rot="4872425">
            <a:off x="5232400" y="2616200"/>
            <a:ext cx="504825" cy="454025"/>
          </a:xfrm>
          <a:custGeom>
            <a:avLst/>
            <a:gdLst>
              <a:gd name="T0" fmla="*/ 0 w 18882"/>
              <a:gd name="T1" fmla="*/ 46435117 h 21600"/>
              <a:gd name="T2" fmla="*/ 360849787 w 18882"/>
              <a:gd name="T3" fmla="*/ 5581607 h 21600"/>
              <a:gd name="T4" fmla="*/ 264110578 w 18882"/>
              <a:gd name="T5" fmla="*/ 200600364 h 21600"/>
              <a:gd name="T6" fmla="*/ 0 60000 65536"/>
              <a:gd name="T7" fmla="*/ 0 60000 65536"/>
              <a:gd name="T8" fmla="*/ 0 60000 65536"/>
              <a:gd name="T9" fmla="*/ 0 w 18882"/>
              <a:gd name="T10" fmla="*/ 0 h 21600"/>
              <a:gd name="T11" fmla="*/ 18882 w 1888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882" h="21600" fill="none" extrusionOk="0">
                <a:moveTo>
                  <a:pt x="-1" y="4999"/>
                </a:moveTo>
                <a:cubicBezTo>
                  <a:pt x="3880" y="1769"/>
                  <a:pt x="8770" y="-1"/>
                  <a:pt x="13820" y="0"/>
                </a:cubicBezTo>
                <a:cubicBezTo>
                  <a:pt x="15525" y="0"/>
                  <a:pt x="17224" y="201"/>
                  <a:pt x="18881" y="601"/>
                </a:cubicBezTo>
              </a:path>
              <a:path w="18882" h="21600" stroke="0" extrusionOk="0">
                <a:moveTo>
                  <a:pt x="-1" y="4999"/>
                </a:moveTo>
                <a:cubicBezTo>
                  <a:pt x="3880" y="1769"/>
                  <a:pt x="8770" y="-1"/>
                  <a:pt x="13820" y="0"/>
                </a:cubicBezTo>
                <a:cubicBezTo>
                  <a:pt x="15525" y="0"/>
                  <a:pt x="17224" y="201"/>
                  <a:pt x="18881" y="601"/>
                </a:cubicBezTo>
                <a:lnTo>
                  <a:pt x="13820" y="21600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9" name="Arc 11"/>
          <p:cNvSpPr>
            <a:spLocks/>
          </p:cNvSpPr>
          <p:nvPr/>
        </p:nvSpPr>
        <p:spPr bwMode="auto">
          <a:xfrm rot="4872425">
            <a:off x="5537200" y="2616200"/>
            <a:ext cx="504825" cy="454025"/>
          </a:xfrm>
          <a:custGeom>
            <a:avLst/>
            <a:gdLst>
              <a:gd name="T0" fmla="*/ 0 w 18882"/>
              <a:gd name="T1" fmla="*/ 46435117 h 21600"/>
              <a:gd name="T2" fmla="*/ 360849787 w 18882"/>
              <a:gd name="T3" fmla="*/ 5581607 h 21600"/>
              <a:gd name="T4" fmla="*/ 264110578 w 18882"/>
              <a:gd name="T5" fmla="*/ 200600364 h 21600"/>
              <a:gd name="T6" fmla="*/ 0 60000 65536"/>
              <a:gd name="T7" fmla="*/ 0 60000 65536"/>
              <a:gd name="T8" fmla="*/ 0 60000 65536"/>
              <a:gd name="T9" fmla="*/ 0 w 18882"/>
              <a:gd name="T10" fmla="*/ 0 h 21600"/>
              <a:gd name="T11" fmla="*/ 18882 w 1888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882" h="21600" fill="none" extrusionOk="0">
                <a:moveTo>
                  <a:pt x="-1" y="4999"/>
                </a:moveTo>
                <a:cubicBezTo>
                  <a:pt x="3880" y="1769"/>
                  <a:pt x="8770" y="-1"/>
                  <a:pt x="13820" y="0"/>
                </a:cubicBezTo>
                <a:cubicBezTo>
                  <a:pt x="15525" y="0"/>
                  <a:pt x="17224" y="201"/>
                  <a:pt x="18881" y="601"/>
                </a:cubicBezTo>
              </a:path>
              <a:path w="18882" h="21600" stroke="0" extrusionOk="0">
                <a:moveTo>
                  <a:pt x="-1" y="4999"/>
                </a:moveTo>
                <a:cubicBezTo>
                  <a:pt x="3880" y="1769"/>
                  <a:pt x="8770" y="-1"/>
                  <a:pt x="13820" y="0"/>
                </a:cubicBezTo>
                <a:cubicBezTo>
                  <a:pt x="15525" y="0"/>
                  <a:pt x="17224" y="201"/>
                  <a:pt x="18881" y="601"/>
                </a:cubicBezTo>
                <a:lnTo>
                  <a:pt x="13820" y="21600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60" name="Arc 12"/>
          <p:cNvSpPr>
            <a:spLocks/>
          </p:cNvSpPr>
          <p:nvPr/>
        </p:nvSpPr>
        <p:spPr bwMode="auto">
          <a:xfrm rot="4872425">
            <a:off x="5842000" y="2616200"/>
            <a:ext cx="504825" cy="454025"/>
          </a:xfrm>
          <a:custGeom>
            <a:avLst/>
            <a:gdLst>
              <a:gd name="T0" fmla="*/ 0 w 18882"/>
              <a:gd name="T1" fmla="*/ 46435117 h 21600"/>
              <a:gd name="T2" fmla="*/ 360849787 w 18882"/>
              <a:gd name="T3" fmla="*/ 5581607 h 21600"/>
              <a:gd name="T4" fmla="*/ 264110578 w 18882"/>
              <a:gd name="T5" fmla="*/ 200600364 h 21600"/>
              <a:gd name="T6" fmla="*/ 0 60000 65536"/>
              <a:gd name="T7" fmla="*/ 0 60000 65536"/>
              <a:gd name="T8" fmla="*/ 0 60000 65536"/>
              <a:gd name="T9" fmla="*/ 0 w 18882"/>
              <a:gd name="T10" fmla="*/ 0 h 21600"/>
              <a:gd name="T11" fmla="*/ 18882 w 1888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882" h="21600" fill="none" extrusionOk="0">
                <a:moveTo>
                  <a:pt x="-1" y="4999"/>
                </a:moveTo>
                <a:cubicBezTo>
                  <a:pt x="3880" y="1769"/>
                  <a:pt x="8770" y="-1"/>
                  <a:pt x="13820" y="0"/>
                </a:cubicBezTo>
                <a:cubicBezTo>
                  <a:pt x="15525" y="0"/>
                  <a:pt x="17224" y="201"/>
                  <a:pt x="18881" y="601"/>
                </a:cubicBezTo>
              </a:path>
              <a:path w="18882" h="21600" stroke="0" extrusionOk="0">
                <a:moveTo>
                  <a:pt x="-1" y="4999"/>
                </a:moveTo>
                <a:cubicBezTo>
                  <a:pt x="3880" y="1769"/>
                  <a:pt x="8770" y="-1"/>
                  <a:pt x="13820" y="0"/>
                </a:cubicBezTo>
                <a:cubicBezTo>
                  <a:pt x="15525" y="0"/>
                  <a:pt x="17224" y="201"/>
                  <a:pt x="18881" y="601"/>
                </a:cubicBezTo>
                <a:lnTo>
                  <a:pt x="13820" y="21600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61" name="Text Box 13"/>
          <p:cNvSpPr txBox="1">
            <a:spLocks noChangeArrowheads="1"/>
          </p:cNvSpPr>
          <p:nvPr/>
        </p:nvSpPr>
        <p:spPr bwMode="auto">
          <a:xfrm>
            <a:off x="188913" y="4427538"/>
            <a:ext cx="8702675" cy="19383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en-US" sz="2400">
                <a:latin typeface="Trebuchet MS" pitchFamily="34" charset="0"/>
              </a:rPr>
              <a:t>Because of the curvature of the Earth, radar can not see </a:t>
            </a:r>
          </a:p>
          <a:p>
            <a:pPr eaLnBrk="0" hangingPunct="0"/>
            <a:r>
              <a:rPr lang="en-US" sz="2400">
                <a:latin typeface="Trebuchet MS" pitchFamily="34" charset="0"/>
              </a:rPr>
              <a:t>lower snow clouds very far from the radar site. </a:t>
            </a:r>
          </a:p>
          <a:p>
            <a:pPr eaLnBrk="0" hangingPunct="0"/>
            <a:r>
              <a:rPr lang="en-US" sz="2400">
                <a:latin typeface="Trebuchet MS" pitchFamily="34" charset="0"/>
              </a:rPr>
              <a:t>However, it can see the mid and high level clouds of an</a:t>
            </a:r>
          </a:p>
          <a:p>
            <a:pPr eaLnBrk="0" hangingPunct="0"/>
            <a:r>
              <a:rPr lang="en-US" sz="2400">
                <a:latin typeface="Trebuchet MS" pitchFamily="34" charset="0"/>
              </a:rPr>
              <a:t>approaching storm, and since these clouds do reflect </a:t>
            </a:r>
          </a:p>
          <a:p>
            <a:pPr eaLnBrk="0" hangingPunct="0"/>
            <a:r>
              <a:rPr lang="en-US" sz="2400">
                <a:latin typeface="Trebuchet MS" pitchFamily="34" charset="0"/>
              </a:rPr>
              <a:t>well, it appears that precipitation is closer than it really is.</a:t>
            </a:r>
          </a:p>
        </p:txBody>
      </p:sp>
      <p:sp>
        <p:nvSpPr>
          <p:cNvPr id="2062" name="Line 14"/>
          <p:cNvSpPr>
            <a:spLocks noChangeShapeType="1"/>
          </p:cNvSpPr>
          <p:nvPr/>
        </p:nvSpPr>
        <p:spPr bwMode="auto">
          <a:xfrm>
            <a:off x="7467600" y="3733800"/>
            <a:ext cx="0" cy="3048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 type="triangl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063" name="Picture 15" descr="j0336789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73925" y="2947988"/>
            <a:ext cx="1282700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loud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5525" y="3430588"/>
            <a:ext cx="22860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3" descr="cloud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65325" y="3430588"/>
            <a:ext cx="22860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1219200" y="1981200"/>
            <a:ext cx="7239000" cy="83026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latin typeface="Trebuchet MS" pitchFamily="34" charset="0"/>
              </a:rPr>
              <a:t>One common weather feature that can be misleading to view on Radar is </a:t>
            </a:r>
            <a:r>
              <a:rPr lang="en-US" sz="2400" dirty="0" err="1">
                <a:latin typeface="Trebuchet MS" pitchFamily="34" charset="0"/>
              </a:rPr>
              <a:t>Virga</a:t>
            </a:r>
            <a:r>
              <a:rPr lang="en-US" sz="2400" dirty="0">
                <a:latin typeface="Trebuchet MS" pitchFamily="34" charset="0"/>
              </a:rPr>
              <a:t>.</a:t>
            </a:r>
          </a:p>
        </p:txBody>
      </p:sp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2932113" y="2865438"/>
            <a:ext cx="22860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solidFill>
                  <a:srgbClr val="0000FF"/>
                </a:solidFill>
                <a:latin typeface="Trebuchet MS" pitchFamily="34" charset="0"/>
              </a:rPr>
              <a:t>What is Virga?</a:t>
            </a:r>
          </a:p>
        </p:txBody>
      </p:sp>
      <p:pic>
        <p:nvPicPr>
          <p:cNvPr id="37894" name="Picture 6" descr="cloud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9525" y="3735388"/>
            <a:ext cx="22860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7" descr="cloud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03525" y="3735388"/>
            <a:ext cx="22860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6" name="Picture 8" descr="cloud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79925" y="3659188"/>
            <a:ext cx="22860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7" name="Line 9"/>
          <p:cNvSpPr>
            <a:spLocks noChangeShapeType="1"/>
          </p:cNvSpPr>
          <p:nvPr/>
        </p:nvSpPr>
        <p:spPr bwMode="auto">
          <a:xfrm>
            <a:off x="838200" y="6172200"/>
            <a:ext cx="6553200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9402" name="Text Box 10"/>
          <p:cNvSpPr txBox="1">
            <a:spLocks noChangeArrowheads="1"/>
          </p:cNvSpPr>
          <p:nvPr/>
        </p:nvSpPr>
        <p:spPr bwMode="auto">
          <a:xfrm>
            <a:off x="7010400" y="4198938"/>
            <a:ext cx="2133600" cy="1803400"/>
          </a:xfrm>
          <a:prstGeom prst="rect">
            <a:avLst/>
          </a:prstGeom>
          <a:solidFill>
            <a:srgbClr val="FFFF99"/>
          </a:solidFill>
          <a:ln w="12700">
            <a:noFill/>
            <a:miter lim="800000"/>
            <a:headEnd type="none" w="sm" len="sm"/>
            <a:tailEnd type="none" w="sm" len="sm"/>
          </a:ln>
          <a:effectLst>
            <a:outerShdw dist="107763" dir="189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600" dirty="0">
                <a:latin typeface="Times New Roman" pitchFamily="18" charset="0"/>
              </a:rPr>
              <a:t>As the snow falls from the clouds it falls into the drier air near the surface which causes the snowflakes to evaporate before they reach the ground.</a:t>
            </a:r>
          </a:p>
        </p:txBody>
      </p:sp>
      <p:sp>
        <p:nvSpPr>
          <p:cNvPr id="59403" name="Text Box 11"/>
          <p:cNvSpPr txBox="1">
            <a:spLocks noChangeArrowheads="1"/>
          </p:cNvSpPr>
          <p:nvPr/>
        </p:nvSpPr>
        <p:spPr bwMode="auto">
          <a:xfrm>
            <a:off x="3352800" y="5486400"/>
            <a:ext cx="12954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  <a:latin typeface="Times New Roman" pitchFamily="18" charset="0"/>
              </a:rPr>
              <a:t>Dry Air</a:t>
            </a:r>
          </a:p>
        </p:txBody>
      </p:sp>
      <p:pic>
        <p:nvPicPr>
          <p:cNvPr id="37900" name="Picture 12" descr="j025087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0100" y="4170363"/>
            <a:ext cx="10414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1" name="Picture 13" descr="j025087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6163" y="4249738"/>
            <a:ext cx="10414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2" name="Picture 14" descr="j025087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2225" y="4324350"/>
            <a:ext cx="10414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903" name="Text Box 15"/>
          <p:cNvSpPr txBox="1">
            <a:spLocks noChangeArrowheads="1"/>
          </p:cNvSpPr>
          <p:nvPr/>
        </p:nvSpPr>
        <p:spPr bwMode="auto">
          <a:xfrm>
            <a:off x="914400" y="914400"/>
            <a:ext cx="70310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Trebuchet MS" pitchFamily="34" charset="0"/>
              </a:rPr>
              <a:t>Why does radar sometimes show snow everywhere but  it is not snowing out the window?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9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7" grpId="0" autoUpdateAnimBg="0"/>
      <p:bldP spid="59402" grpId="0" animBg="1" autoUpdateAnimBg="0"/>
      <p:bldP spid="59403" grpId="0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Utah_virg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75" y="0"/>
            <a:ext cx="9147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838200" y="4343400"/>
            <a:ext cx="1371600" cy="4572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Virga</a:t>
            </a:r>
          </a:p>
        </p:txBody>
      </p:sp>
      <p:sp>
        <p:nvSpPr>
          <p:cNvPr id="60420" name="AutoShape 4"/>
          <p:cNvSpPr>
            <a:spLocks noChangeArrowheads="1"/>
          </p:cNvSpPr>
          <p:nvPr/>
        </p:nvSpPr>
        <p:spPr bwMode="auto">
          <a:xfrm rot="2543489">
            <a:off x="2286000" y="3276600"/>
            <a:ext cx="228600" cy="1128713"/>
          </a:xfrm>
          <a:prstGeom prst="upArrow">
            <a:avLst>
              <a:gd name="adj1" fmla="val 50000"/>
              <a:gd name="adj2" fmla="val 123438"/>
            </a:avLst>
          </a:prstGeom>
          <a:solidFill>
            <a:srgbClr val="FFFF00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 animBg="1" autoUpdateAnimBg="0"/>
      <p:bldP spid="6042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" name="Text Box 2"/>
          <p:cNvSpPr txBox="1">
            <a:spLocks noChangeArrowheads="1"/>
          </p:cNvSpPr>
          <p:nvPr/>
        </p:nvSpPr>
        <p:spPr bwMode="auto">
          <a:xfrm>
            <a:off x="2057400" y="1295400"/>
            <a:ext cx="5076825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dirty="0">
                <a:latin typeface="Trebuchet MS" pitchFamily="34" charset="0"/>
              </a:rPr>
              <a:t>How does this look on radar?</a:t>
            </a:r>
          </a:p>
        </p:txBody>
      </p:sp>
      <p:pic>
        <p:nvPicPr>
          <p:cNvPr id="3083" name="Picture 3" descr="DISHA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4419600"/>
            <a:ext cx="600075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4" name="Line 4"/>
          <p:cNvSpPr>
            <a:spLocks noChangeShapeType="1"/>
          </p:cNvSpPr>
          <p:nvPr/>
        </p:nvSpPr>
        <p:spPr bwMode="auto">
          <a:xfrm>
            <a:off x="914400" y="5181600"/>
            <a:ext cx="6553200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3085" name="Picture 5" descr="cloud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3048000"/>
            <a:ext cx="22860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6" name="Picture 6" descr="cloud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2971800"/>
            <a:ext cx="22860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7" name="Picture 7" descr="cloud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0" y="2971800"/>
            <a:ext cx="22860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8" name="Picture 8" descr="cloud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0" y="2971800"/>
            <a:ext cx="22860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9" name="Picture 9" descr="cloud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3048000"/>
            <a:ext cx="22860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0" name="Picture 10" descr="cloud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2971800"/>
            <a:ext cx="22860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7620000" y="3810000"/>
          <a:ext cx="304800" cy="273050"/>
        </p:xfrm>
        <a:graphic>
          <a:graphicData uri="http://schemas.openxmlformats.org/presentationml/2006/ole">
            <p:oleObj spid="_x0000_s77826" name="Clip" r:id="rId5" imgW="3990240" imgH="3543480" progId="">
              <p:embed/>
            </p:oleObj>
          </a:graphicData>
        </a:graphic>
      </p:graphicFrame>
      <p:sp>
        <p:nvSpPr>
          <p:cNvPr id="61457" name="Text Box 17"/>
          <p:cNvSpPr txBox="1">
            <a:spLocks noChangeArrowheads="1"/>
          </p:cNvSpPr>
          <p:nvPr/>
        </p:nvSpPr>
        <p:spPr bwMode="auto">
          <a:xfrm>
            <a:off x="1752600" y="5334000"/>
            <a:ext cx="5486400" cy="701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>
                <a:latin typeface="Trebuchet MS" pitchFamily="34" charset="0"/>
              </a:rPr>
              <a:t>Remember that radar sees </a:t>
            </a:r>
            <a:r>
              <a:rPr lang="en-US" sz="2000" b="1" u="sng">
                <a:latin typeface="Trebuchet MS" pitchFamily="34" charset="0"/>
              </a:rPr>
              <a:t>moisture</a:t>
            </a:r>
            <a:r>
              <a:rPr lang="en-US" sz="2000">
                <a:latin typeface="Trebuchet MS" pitchFamily="34" charset="0"/>
              </a:rPr>
              <a:t>.  It can not tell whether it is reaching the ground.  </a:t>
            </a:r>
          </a:p>
        </p:txBody>
      </p:sp>
      <p:sp>
        <p:nvSpPr>
          <p:cNvPr id="61458" name="Text Box 18"/>
          <p:cNvSpPr txBox="1">
            <a:spLocks noChangeArrowheads="1"/>
          </p:cNvSpPr>
          <p:nvPr/>
        </p:nvSpPr>
        <p:spPr bwMode="auto">
          <a:xfrm>
            <a:off x="1447800" y="1676400"/>
            <a:ext cx="6477000" cy="12001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latin typeface="Trebuchet MS" pitchFamily="34" charset="0"/>
              </a:rPr>
              <a:t>On Radar, it will appear there is snow nearby, and sometimes it will even look like snow is all around the radar but not at the radar site.</a:t>
            </a:r>
          </a:p>
        </p:txBody>
      </p:sp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6324600" y="3810000"/>
          <a:ext cx="304800" cy="273050"/>
        </p:xfrm>
        <a:graphic>
          <a:graphicData uri="http://schemas.openxmlformats.org/presentationml/2006/ole">
            <p:oleObj spid="_x0000_s77827" name="Clip" r:id="rId6" imgW="3990240" imgH="3543480" progId="">
              <p:embed/>
            </p:oleObj>
          </a:graphicData>
        </a:graphic>
      </p:graphicFrame>
      <p:graphicFrame>
        <p:nvGraphicFramePr>
          <p:cNvPr id="3076" name="Object 4"/>
          <p:cNvGraphicFramePr>
            <a:graphicFrameLocks noChangeAspect="1"/>
          </p:cNvGraphicFramePr>
          <p:nvPr/>
        </p:nvGraphicFramePr>
        <p:xfrm>
          <a:off x="4953000" y="3810000"/>
          <a:ext cx="304800" cy="273050"/>
        </p:xfrm>
        <a:graphic>
          <a:graphicData uri="http://schemas.openxmlformats.org/presentationml/2006/ole">
            <p:oleObj spid="_x0000_s77828" name="Clip" r:id="rId7" imgW="3990240" imgH="3543480" progId="">
              <p:embed/>
            </p:oleObj>
          </a:graphicData>
        </a:graphic>
      </p:graphicFrame>
      <p:graphicFrame>
        <p:nvGraphicFramePr>
          <p:cNvPr id="3077" name="Object 5"/>
          <p:cNvGraphicFramePr>
            <a:graphicFrameLocks noChangeAspect="1"/>
          </p:cNvGraphicFramePr>
          <p:nvPr/>
        </p:nvGraphicFramePr>
        <p:xfrm>
          <a:off x="8077200" y="3886200"/>
          <a:ext cx="304800" cy="273050"/>
        </p:xfrm>
        <a:graphic>
          <a:graphicData uri="http://schemas.openxmlformats.org/presentationml/2006/ole">
            <p:oleObj spid="_x0000_s77829" name="Clip" r:id="rId8" imgW="3990240" imgH="3543480" progId="">
              <p:embed/>
            </p:oleObj>
          </a:graphicData>
        </a:graphic>
      </p:graphicFrame>
      <p:graphicFrame>
        <p:nvGraphicFramePr>
          <p:cNvPr id="3078" name="Object 6"/>
          <p:cNvGraphicFramePr>
            <a:graphicFrameLocks noChangeAspect="1"/>
          </p:cNvGraphicFramePr>
          <p:nvPr/>
        </p:nvGraphicFramePr>
        <p:xfrm>
          <a:off x="1219200" y="3810000"/>
          <a:ext cx="304800" cy="273050"/>
        </p:xfrm>
        <a:graphic>
          <a:graphicData uri="http://schemas.openxmlformats.org/presentationml/2006/ole">
            <p:oleObj spid="_x0000_s77830" name="Clip" r:id="rId9" imgW="3990240" imgH="3543480" progId="">
              <p:embed/>
            </p:oleObj>
          </a:graphicData>
        </a:graphic>
      </p:graphicFrame>
      <p:graphicFrame>
        <p:nvGraphicFramePr>
          <p:cNvPr id="3079" name="Object 7"/>
          <p:cNvGraphicFramePr>
            <a:graphicFrameLocks noChangeAspect="1"/>
          </p:cNvGraphicFramePr>
          <p:nvPr/>
        </p:nvGraphicFramePr>
        <p:xfrm>
          <a:off x="3048000" y="3657600"/>
          <a:ext cx="304800" cy="273050"/>
        </p:xfrm>
        <a:graphic>
          <a:graphicData uri="http://schemas.openxmlformats.org/presentationml/2006/ole">
            <p:oleObj spid="_x0000_s77831" name="Clip" r:id="rId10" imgW="3990240" imgH="3543480" progId="">
              <p:embed/>
            </p:oleObj>
          </a:graphicData>
        </a:graphic>
      </p:graphicFrame>
      <p:graphicFrame>
        <p:nvGraphicFramePr>
          <p:cNvPr id="3080" name="Object 8"/>
          <p:cNvGraphicFramePr>
            <a:graphicFrameLocks noChangeAspect="1"/>
          </p:cNvGraphicFramePr>
          <p:nvPr/>
        </p:nvGraphicFramePr>
        <p:xfrm>
          <a:off x="3962400" y="3733800"/>
          <a:ext cx="304800" cy="273050"/>
        </p:xfrm>
        <a:graphic>
          <a:graphicData uri="http://schemas.openxmlformats.org/presentationml/2006/ole">
            <p:oleObj spid="_x0000_s77832" name="Clip" r:id="rId11" imgW="3990240" imgH="3543480" progId="">
              <p:embed/>
            </p:oleObj>
          </a:graphicData>
        </a:graphic>
      </p:graphicFrame>
      <p:graphicFrame>
        <p:nvGraphicFramePr>
          <p:cNvPr id="3081" name="Object 9"/>
          <p:cNvGraphicFramePr>
            <a:graphicFrameLocks noChangeAspect="1"/>
          </p:cNvGraphicFramePr>
          <p:nvPr/>
        </p:nvGraphicFramePr>
        <p:xfrm>
          <a:off x="2209800" y="3886200"/>
          <a:ext cx="304800" cy="273050"/>
        </p:xfrm>
        <a:graphic>
          <a:graphicData uri="http://schemas.openxmlformats.org/presentationml/2006/ole">
            <p:oleObj spid="_x0000_s77833" name="Clip" r:id="rId12" imgW="3990240" imgH="354348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1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1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57" grpId="0" autoUpdateAnimBg="0"/>
      <p:bldP spid="61458" grpId="0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3" descr="200201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/>
          <p:cNvSpPr/>
          <p:nvPr/>
        </p:nvSpPr>
        <p:spPr>
          <a:xfrm>
            <a:off x="3200400" y="1066800"/>
            <a:ext cx="2133600" cy="1066800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Frost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4087368" y="213360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" name="Diagram 13"/>
          <p:cNvGraphicFramePr/>
          <p:nvPr/>
        </p:nvGraphicFramePr>
        <p:xfrm>
          <a:off x="2133600" y="3352800"/>
          <a:ext cx="4419600" cy="2819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Documents and Settings\RMDeVries\Desktop\Pics\0 Winter Operations &amp; Storms\SSI WINTER OPPS TRAINING\10 Day Forecas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1" y="0"/>
            <a:ext cx="9057967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533400"/>
            <a:ext cx="7315200" cy="990600"/>
          </a:xfrm>
        </p:spPr>
        <p:txBody>
          <a:bodyPr/>
          <a:lstStyle/>
          <a:p>
            <a:r>
              <a:rPr lang="en-US" sz="2800" dirty="0" smtClean="0"/>
              <a:t>Forecast Consultation is the Key!</a:t>
            </a:r>
          </a:p>
        </p:txBody>
      </p:sp>
      <p:pic>
        <p:nvPicPr>
          <p:cNvPr id="15363" name="Picture 3" descr="MVC-003F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676400" y="1600200"/>
            <a:ext cx="5664200" cy="4281487"/>
          </a:xfrm>
          <a:noFill/>
          <a:ln w="12700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600200" y="62484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They have one job – watch the </a:t>
            </a:r>
            <a:r>
              <a:rPr lang="en-US" dirty="0" smtClean="0"/>
              <a:t>weather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Arrow 4"/>
          <p:cNvSpPr/>
          <p:nvPr/>
        </p:nvSpPr>
        <p:spPr>
          <a:xfrm>
            <a:off x="3124200" y="1143000"/>
            <a:ext cx="2197608" cy="12466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Light snow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16" name="Content Placeholder 15"/>
          <p:cNvGraphicFramePr>
            <a:graphicFrameLocks noGrp="1"/>
          </p:cNvGraphicFramePr>
          <p:nvPr>
            <p:ph idx="1"/>
          </p:nvPr>
        </p:nvGraphicFramePr>
        <p:xfrm>
          <a:off x="1143000" y="2590800"/>
          <a:ext cx="6324600" cy="3001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dirty="0" smtClean="0"/>
              <a:t>Pre-load Trucks</a:t>
            </a:r>
            <a:endParaRPr lang="en-US" dirty="0"/>
          </a:p>
        </p:txBody>
      </p:sp>
      <p:pic>
        <p:nvPicPr>
          <p:cNvPr id="6" name="Content Placeholder 5" descr="P104046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05200" y="1066800"/>
            <a:ext cx="1905000" cy="114300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2800" dirty="0" smtClean="0"/>
              <a:t>moderate</a:t>
            </a:r>
            <a:endParaRPr lang="en-US" sz="2800" dirty="0"/>
          </a:p>
        </p:txBody>
      </p:sp>
      <p:graphicFrame>
        <p:nvGraphicFramePr>
          <p:cNvPr id="3" name="Diagram 2"/>
          <p:cNvGraphicFramePr/>
          <p:nvPr/>
        </p:nvGraphicFramePr>
        <p:xfrm>
          <a:off x="1219200" y="2286000"/>
          <a:ext cx="6248400" cy="3733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Documents and Settings\RMDeVries\Desktop\Pics\0 Winter Operations &amp; Storms\SSI WINTER OPPS TRAINING\Break Room Board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-7936"/>
            <a:ext cx="9144000" cy="6865936"/>
          </a:xfrm>
          <a:noFill/>
        </p:spPr>
      </p:pic>
      <p:sp>
        <p:nvSpPr>
          <p:cNvPr id="5" name="TextBox 4"/>
          <p:cNvSpPr txBox="1"/>
          <p:nvPr/>
        </p:nvSpPr>
        <p:spPr>
          <a:xfrm>
            <a:off x="2209800" y="228600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INFORMATION FOR STAFF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/>
        </p:nvGraphicFramePr>
        <p:xfrm>
          <a:off x="1143000" y="1828800"/>
          <a:ext cx="701040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ight Arrow 5"/>
          <p:cNvSpPr/>
          <p:nvPr/>
        </p:nvSpPr>
        <p:spPr>
          <a:xfrm>
            <a:off x="3962400" y="1066800"/>
            <a:ext cx="1371600" cy="6858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heavy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1267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1268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270000" y="0"/>
          <a:ext cx="7180263" cy="6858000"/>
        </p:xfrm>
        <a:graphic>
          <a:graphicData uri="http://schemas.openxmlformats.org/presentationml/2006/ole">
            <p:oleObj spid="_x0000_s54274" name="Document" r:id="rId3" imgW="5517005" imgH="5268744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2291" name="Content Placeholder 4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/>
        </p:nvGraphicFramePr>
        <p:xfrm>
          <a:off x="457200" y="762000"/>
          <a:ext cx="8077200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ight Arrow 3"/>
          <p:cNvSpPr/>
          <p:nvPr/>
        </p:nvSpPr>
        <p:spPr>
          <a:xfrm>
            <a:off x="3733800" y="0"/>
            <a:ext cx="1524000" cy="60960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blizzard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is that forecast really telling you?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39163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Watching how a forecast trends is probably one of </a:t>
            </a:r>
            <a:r>
              <a:rPr lang="en-US" sz="2400" dirty="0" smtClean="0">
                <a:solidFill>
                  <a:srgbClr val="FF0000"/>
                </a:solidFill>
              </a:rPr>
              <a:t>best ways </a:t>
            </a:r>
            <a:r>
              <a:rPr lang="en-US" sz="2400" dirty="0" smtClean="0"/>
              <a:t>to determine where the real outcome likely will be.</a:t>
            </a:r>
          </a:p>
          <a:p>
            <a:r>
              <a:rPr lang="en-US" sz="2400" dirty="0" smtClean="0"/>
              <a:t>For example a forecast for Friday:</a:t>
            </a:r>
          </a:p>
          <a:p>
            <a:pPr lvl="1"/>
            <a:r>
              <a:rPr lang="en-US" sz="2400" dirty="0" smtClean="0"/>
              <a:t>On Tuesday -  Snow: 1-3” Start: Noon-2pm</a:t>
            </a:r>
          </a:p>
          <a:p>
            <a:pPr lvl="1"/>
            <a:r>
              <a:rPr lang="en-US" sz="2400" dirty="0" smtClean="0"/>
              <a:t>On Wednesday – Snow: 1-3” Start: 1-3pm</a:t>
            </a:r>
          </a:p>
          <a:p>
            <a:pPr lvl="1"/>
            <a:r>
              <a:rPr lang="en-US" sz="2400" dirty="0" smtClean="0"/>
              <a:t>On Thursday – Snow: 2-4” Start: 2-4pm</a:t>
            </a:r>
          </a:p>
          <a:p>
            <a:pPr lvl="1"/>
            <a:r>
              <a:rPr lang="en-US" sz="2400" dirty="0" smtClean="0"/>
              <a:t>On Friday Morning – Snow: 3-6” Start 5-7pm</a:t>
            </a:r>
          </a:p>
          <a:p>
            <a:pPr lvl="1"/>
            <a:r>
              <a:rPr lang="en-US" sz="2400" dirty="0" smtClean="0"/>
              <a:t>Actual: 5” of snow Start: 8pm</a:t>
            </a:r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2590800"/>
            <a:ext cx="7772400" cy="1470025"/>
          </a:xfrm>
        </p:spPr>
        <p:txBody>
          <a:bodyPr/>
          <a:lstStyle/>
          <a:p>
            <a:r>
              <a:rPr lang="en-US" dirty="0" smtClean="0"/>
              <a:t>So what does it look like?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lowChart Mark Devrie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2743200"/>
            <a:ext cx="7772400" cy="1470025"/>
          </a:xfrm>
        </p:spPr>
        <p:txBody>
          <a:bodyPr/>
          <a:lstStyle/>
          <a:p>
            <a:r>
              <a:rPr lang="en-US" dirty="0" smtClean="0"/>
              <a:t>AND IT BEGINS!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10006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447800" y="381000"/>
            <a:ext cx="655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itchFamily="18" charset="0"/>
              </a:rPr>
              <a:t>BLIZZARD 2011</a:t>
            </a:r>
            <a:endParaRPr lang="en-US" sz="3600" b="1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 Extra Bold" pitchFamily="18" charset="0"/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78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00329-20110202-03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00330-20110202-03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3999" cy="6858000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00331-20110202-04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DSC078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3999" cy="6858000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DSC078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1143000"/>
          </a:xfrm>
        </p:spPr>
        <p:txBody>
          <a:bodyPr/>
          <a:lstStyle/>
          <a:p>
            <a:r>
              <a:rPr lang="en-US" dirty="0" smtClean="0"/>
              <a:t>Between the 10 day and 5 day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2362200"/>
            <a:ext cx="8229600" cy="3657600"/>
          </a:xfrm>
        </p:spPr>
        <p:txBody>
          <a:bodyPr/>
          <a:lstStyle/>
          <a:p>
            <a:pPr>
              <a:buBlip>
                <a:blip r:embed="rId2"/>
              </a:buBlip>
            </a:pPr>
            <a:r>
              <a:rPr lang="en-US" dirty="0" smtClean="0"/>
              <a:t>Monitor the forecast</a:t>
            </a:r>
          </a:p>
          <a:p>
            <a:pPr>
              <a:buBlip>
                <a:blip r:embed="rId2"/>
              </a:buBlip>
            </a:pPr>
            <a:endParaRPr lang="en-US" dirty="0"/>
          </a:p>
          <a:p>
            <a:pPr>
              <a:buBlip>
                <a:blip r:embed="rId2"/>
              </a:buBlip>
            </a:pPr>
            <a:r>
              <a:rPr lang="en-US" dirty="0" smtClean="0"/>
              <a:t>Determine what area of response is most likely</a:t>
            </a:r>
          </a:p>
          <a:p>
            <a:pPr>
              <a:buBlip>
                <a:blip r:embed="rId2"/>
              </a:buBlip>
            </a:pPr>
            <a:endParaRPr lang="en-US" dirty="0"/>
          </a:p>
          <a:p>
            <a:pPr>
              <a:buBlip>
                <a:blip r:embed="rId2"/>
              </a:buBlip>
            </a:pPr>
            <a:r>
              <a:rPr lang="en-US" dirty="0" smtClean="0"/>
              <a:t>Keep staff informed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78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78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DSC078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78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DSC078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78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3999" cy="6858000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78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786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3999" cy="6858000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78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3999" cy="6858000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787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ight Arrow 3"/>
          <p:cNvSpPr/>
          <p:nvPr/>
        </p:nvSpPr>
        <p:spPr>
          <a:xfrm>
            <a:off x="2286000" y="2590800"/>
            <a:ext cx="4419600" cy="2438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5 day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787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788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788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3999" cy="6858000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79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79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79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3999" cy="6858000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79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14299"/>
            <a:ext cx="9296400" cy="6972300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79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79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6858001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79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3999" cy="6858000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914400"/>
            <a:ext cx="8229600" cy="1143000"/>
          </a:xfrm>
        </p:spPr>
        <p:txBody>
          <a:bodyPr/>
          <a:lstStyle/>
          <a:p>
            <a:r>
              <a:rPr lang="en-US" dirty="0" smtClean="0"/>
              <a:t>Still Way out…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42973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At this point the storm is still fairly far out.</a:t>
            </a:r>
          </a:p>
          <a:p>
            <a:r>
              <a:rPr lang="en-US" sz="2400" dirty="0" smtClean="0"/>
              <a:t>You should be monitoring trends:</a:t>
            </a:r>
          </a:p>
          <a:p>
            <a:pPr lvl="1"/>
            <a:r>
              <a:rPr lang="en-US" sz="2400" dirty="0" smtClean="0"/>
              <a:t>Has the forecast changed much in the past few days?</a:t>
            </a:r>
          </a:p>
          <a:p>
            <a:r>
              <a:rPr lang="en-US" sz="2400" dirty="0" smtClean="0"/>
              <a:t>Listening to a TV broadcast or a private meteorologist should begin to give you clues to the scale of this storm</a:t>
            </a:r>
          </a:p>
          <a:p>
            <a:r>
              <a:rPr lang="en-US" sz="2400" dirty="0" smtClean="0"/>
              <a:t>If you can ask questions:</a:t>
            </a:r>
          </a:p>
          <a:p>
            <a:pPr lvl="1"/>
            <a:r>
              <a:rPr lang="en-US" sz="2000" dirty="0" smtClean="0"/>
              <a:t>Is this a fast or slow moving system?</a:t>
            </a:r>
          </a:p>
          <a:p>
            <a:pPr lvl="1"/>
            <a:r>
              <a:rPr lang="en-US" sz="2000" dirty="0" smtClean="0"/>
              <a:t>How are the weather models handling the storm?</a:t>
            </a:r>
          </a:p>
          <a:p>
            <a:pPr lvl="1"/>
            <a:r>
              <a:rPr lang="en-US" sz="2000" dirty="0" smtClean="0"/>
              <a:t>What sort of impact can I expect?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79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79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79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79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10006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100059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10006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3999" cy="6858000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10006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00369-20110208-10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THANK  YOU!</a:t>
            </a:r>
          </a:p>
        </p:txBody>
      </p:sp>
      <p:sp>
        <p:nvSpPr>
          <p:cNvPr id="393219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26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Mark DeVries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26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McHenry County DOT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26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(815) 334-4975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FFFFFF"/>
                  </a:outerShdw>
                </a:effectLst>
                <a:hlinkClick r:id="rId3"/>
              </a:rPr>
              <a:t>rmdevries@co.mchenry.il.us</a:t>
            </a:r>
            <a:endParaRPr lang="en-US" sz="2000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endParaRPr lang="en-US" sz="2000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3000" dirty="0" smtClean="0"/>
              <a:t>    Jon Tarleton</a:t>
            </a:r>
            <a:br>
              <a:rPr lang="en-US" sz="3000" dirty="0" smtClean="0"/>
            </a:br>
            <a:r>
              <a:rPr lang="en-US" sz="3000" dirty="0" smtClean="0"/>
              <a:t>Roads and Rail Marketing Manager</a:t>
            </a:r>
            <a:br>
              <a:rPr lang="en-US" sz="3000" dirty="0" smtClean="0"/>
            </a:br>
            <a:r>
              <a:rPr lang="en-US" sz="3000" dirty="0" err="1" smtClean="0"/>
              <a:t>Vaisala</a:t>
            </a:r>
            <a:r>
              <a:rPr lang="en-US" sz="3000" dirty="0" smtClean="0"/>
              <a:t> Inc.</a:t>
            </a:r>
            <a:r>
              <a:rPr lang="en-US" sz="3000" b="1" dirty="0" smtClean="0"/>
              <a:t/>
            </a:r>
            <a:br>
              <a:rPr lang="en-US" sz="3000" b="1" dirty="0" smtClean="0"/>
            </a:br>
            <a:r>
              <a:rPr lang="en-US" sz="2400" dirty="0" smtClean="0"/>
              <a:t>Phone 314 872 0509</a:t>
            </a:r>
            <a:br>
              <a:rPr lang="en-US" sz="2400" dirty="0" smtClean="0"/>
            </a:br>
            <a:r>
              <a:rPr lang="en-US" sz="2400" dirty="0" smtClean="0"/>
              <a:t>Mobile 314 704 0052</a:t>
            </a:r>
            <a:br>
              <a:rPr lang="en-US" sz="2400" dirty="0" smtClean="0"/>
            </a:br>
            <a:r>
              <a:rPr lang="en-US" sz="2400" u="sng" dirty="0" smtClean="0">
                <a:hlinkClick r:id="rId4"/>
              </a:rPr>
              <a:t>jon.tarleton@vaisala.com</a:t>
            </a:r>
            <a:r>
              <a:rPr lang="en-US" sz="2400" b="1" u="sng" dirty="0" smtClean="0">
                <a:hlinkClick r:id="rId4"/>
              </a:rPr>
              <a:t/>
            </a:r>
            <a:br>
              <a:rPr lang="en-US" sz="2400" b="1" u="sng" dirty="0" smtClean="0">
                <a:hlinkClick r:id="rId4"/>
              </a:rPr>
            </a:br>
            <a:r>
              <a:rPr lang="en-US" sz="2400" u="sng" dirty="0" smtClean="0">
                <a:hlinkClick r:id="rId5"/>
              </a:rPr>
              <a:t>http://www.vaisala.com/</a:t>
            </a:r>
          </a:p>
          <a:p>
            <a:endParaRPr lang="en-US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8570816292FD4ABF653F81245F181F" ma:contentTypeVersion="0" ma:contentTypeDescription="Create a new document." ma:contentTypeScope="" ma:versionID="00541e14363bac58504a7d7c0942c080">
  <xsd:schema xmlns:xsd="http://www.w3.org/2001/XMLSchema" xmlns:p="http://schemas.microsoft.com/office/2006/metadata/properties" targetNamespace="http://schemas.microsoft.com/office/2006/metadata/properties" ma:root="true" ma:fieldsID="8cbc33272fd4facd17d38e11c5732c9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42AE320-8A06-488E-AA39-AF47196C4144}">
  <ds:schemaRefs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9FDDF2FC-8E22-40A9-AF78-DA5884BF919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1F17D3DD-F5EE-4493-AFED-32A854CDCF1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1067</TotalTime>
  <Words>2308</Words>
  <Application>Microsoft Office PowerPoint</Application>
  <PresentationFormat>On-screen Show (4:3)</PresentationFormat>
  <Paragraphs>389</Paragraphs>
  <Slides>99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99</vt:i4>
      </vt:variant>
    </vt:vector>
  </HeadingPairs>
  <TitlesOfParts>
    <vt:vector size="103" baseType="lpstr">
      <vt:lpstr>Office Theme</vt:lpstr>
      <vt:lpstr>Worksheet</vt:lpstr>
      <vt:lpstr>Clip</vt:lpstr>
      <vt:lpstr>Document</vt:lpstr>
      <vt:lpstr>TAILORING THE APPROACH TO THE STORM</vt:lpstr>
      <vt:lpstr>Slide 2</vt:lpstr>
      <vt:lpstr>Slide 3</vt:lpstr>
      <vt:lpstr>Slide 4</vt:lpstr>
      <vt:lpstr>Slide 5</vt:lpstr>
      <vt:lpstr>What is that forecast really telling you?</vt:lpstr>
      <vt:lpstr>Between the 10 day and 5 day</vt:lpstr>
      <vt:lpstr>Slide 8</vt:lpstr>
      <vt:lpstr>Still Way out…</vt:lpstr>
      <vt:lpstr>Slide 10</vt:lpstr>
      <vt:lpstr>Slide 11</vt:lpstr>
      <vt:lpstr>Slide 12</vt:lpstr>
      <vt:lpstr>Parts, Chemicals and Equipment</vt:lpstr>
      <vt:lpstr>Making brine and blending</vt:lpstr>
      <vt:lpstr>Slide 15</vt:lpstr>
      <vt:lpstr>Slide 16</vt:lpstr>
      <vt:lpstr>PRO-ACTIVE MEASURES</vt:lpstr>
      <vt:lpstr>Slide 18</vt:lpstr>
      <vt:lpstr>Slide 19</vt:lpstr>
      <vt:lpstr>Slide 20</vt:lpstr>
      <vt:lpstr>Slide 21</vt:lpstr>
      <vt:lpstr>Slide 22</vt:lpstr>
      <vt:lpstr>Getting real time information</vt:lpstr>
      <vt:lpstr>MCDOT currently has 3 RWIS sites</vt:lpstr>
      <vt:lpstr>Real time visual images as well</vt:lpstr>
      <vt:lpstr>Anti-icing prior to an event</vt:lpstr>
      <vt:lpstr>Slide 27</vt:lpstr>
      <vt:lpstr>Gearing up for the bigger events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Wind Direction</vt:lpstr>
      <vt:lpstr>Pavement Weather</vt:lpstr>
      <vt:lpstr>Mobile temperature sensor </vt:lpstr>
      <vt:lpstr>No Real changes</vt:lpstr>
      <vt:lpstr>Slide 41</vt:lpstr>
      <vt:lpstr>Slide 42</vt:lpstr>
      <vt:lpstr>Things to watch with Radar</vt:lpstr>
      <vt:lpstr>Slide 44</vt:lpstr>
      <vt:lpstr>Slide 45</vt:lpstr>
      <vt:lpstr>Slide 46</vt:lpstr>
      <vt:lpstr>Slide 47</vt:lpstr>
      <vt:lpstr>Slide 48</vt:lpstr>
      <vt:lpstr>Slide 49</vt:lpstr>
      <vt:lpstr>Forecast Consultation is the Key!</vt:lpstr>
      <vt:lpstr>Slide 51</vt:lpstr>
      <vt:lpstr>Pre-load Trucks</vt:lpstr>
      <vt:lpstr>moderate</vt:lpstr>
      <vt:lpstr>Slide 54</vt:lpstr>
      <vt:lpstr>Slide 55</vt:lpstr>
      <vt:lpstr>Slide 56</vt:lpstr>
      <vt:lpstr>Slide 57</vt:lpstr>
      <vt:lpstr>Slide 58</vt:lpstr>
      <vt:lpstr>Slide 59</vt:lpstr>
      <vt:lpstr>So what does it look like?</vt:lpstr>
      <vt:lpstr>Slide 61</vt:lpstr>
      <vt:lpstr>AND IT BEGINS!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THANK  YOU!</vt:lpstr>
    </vt:vector>
  </TitlesOfParts>
  <Company>County of McHenry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rmdevries</dc:creator>
  <cp:lastModifiedBy>rmdevries</cp:lastModifiedBy>
  <cp:revision>121</cp:revision>
  <dcterms:created xsi:type="dcterms:W3CDTF">2011-08-20T22:42:25Z</dcterms:created>
  <dcterms:modified xsi:type="dcterms:W3CDTF">2013-08-08T13:29:26Z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0x010100848570816292FD4ABF653F81245F181F</vt:lpwstr>
  </property>
  <property fmtid="{D5CDD505-2E9C-101B-9397-08002B2CF9AE}" pid="3" name="TemplateUrl">
    <vt:lpwstr/>
  </property>
  <property fmtid="{D5CDD505-2E9C-101B-9397-08002B2CF9AE}" pid="4" name="_SourceUrl">
    <vt:lpwstr/>
  </property>
  <property fmtid="{D5CDD505-2E9C-101B-9397-08002B2CF9AE}" pid="5" name="xd_Signature">
    <vt:bool>false</vt:bool>
  </property>
  <property fmtid="{D5CDD505-2E9C-101B-9397-08002B2CF9AE}" pid="6" name="xd_ProgID">
    <vt:lpwstr/>
  </property>
</Properties>
</file>