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1851-BBC2-4AEF-98D6-65AD17F483EF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29CE-B873-45F7-AF22-DB7D3A0E64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F0C7E-BE15-462C-8501-E2E41684B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5C68-D840-4282-8CBD-8D4EC2D893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57B7B2-5790-4E39-84FE-66E413FC0B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4DEF9-BAEF-4DBC-A25F-F7355132CB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E3DCB-F868-42A4-A5FA-EE856F0EB6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EC87-D2BE-427B-9726-B4BB42CBFA2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0938-5A35-4E6C-8E68-B29773599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:\BOMO 08\Pics\943 ` henderson\943-8076 Winter prep 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81200"/>
            <a:ext cx="7165975" cy="4351338"/>
          </a:xfrm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518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Henderson Spinner/</a:t>
            </a:r>
          </a:p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Zero Velocity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152400" y="304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GL – 400 Control Unit</a:t>
            </a:r>
          </a:p>
        </p:txBody>
      </p:sp>
      <p:pic>
        <p:nvPicPr>
          <p:cNvPr id="54275" name="Picture 4" descr="MVC-00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905000"/>
            <a:ext cx="65087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547688" indent="-411163" eaLnBrk="1" hangingPunct="1"/>
            <a:r>
              <a:rPr lang="en-US" sz="2800" smtClean="0"/>
              <a:t>GL-400 &amp; Freedom Controller</a:t>
            </a:r>
          </a:p>
          <a:p>
            <a:pPr marL="547688" indent="-411163" eaLnBrk="1" hangingPunct="1"/>
            <a:r>
              <a:rPr lang="en-US" sz="2800" smtClean="0"/>
              <a:t>Electronic spreader controller installed in Department dump trucks since 1996</a:t>
            </a:r>
          </a:p>
          <a:p>
            <a:pPr marL="547688" indent="-411163" eaLnBrk="1" hangingPunct="1"/>
            <a:r>
              <a:rPr lang="en-US" sz="2800" smtClean="0"/>
              <a:t>Ground speed oriented system are designed to automatically monitor and control the application rate of materials based on the ground speed of the truck </a:t>
            </a:r>
          </a:p>
          <a:p>
            <a:pPr marL="547688" indent="-411163" eaLnBrk="1" hangingPunct="1"/>
            <a:r>
              <a:rPr lang="en-US" sz="2800" smtClean="0"/>
              <a:t> Beginning in 2008,  all new trucks are equipped with Freedom controller’s that replaced the earlier version GL-400</a:t>
            </a:r>
          </a:p>
          <a:p>
            <a:pPr marL="547688" indent="-411163" eaLnBrk="1" hangingPunct="1"/>
            <a:endParaRPr lang="en-US" sz="280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304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GL – 400 Control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1143000" y="1600200"/>
          <a:ext cx="6781800" cy="5257800"/>
        </p:xfrm>
        <a:graphic>
          <a:graphicData uri="http://schemas.openxmlformats.org/presentationml/2006/ole">
            <p:oleObj spid="_x0000_s1026" name="Photo Editor Photo" r:id="rId4" imgW="4161905" imgH="3038095" progId="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304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Control Unit: Freedom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1250950" y="2332038"/>
          <a:ext cx="6902450" cy="4525962"/>
        </p:xfrm>
        <a:graphic>
          <a:graphicData uri="http://schemas.openxmlformats.org/presentationml/2006/ole">
            <p:oleObj spid="_x0000_s2050" name="Photo Editor Photo" r:id="rId4" imgW="14923810" imgH="10180952" progId="">
              <p:embed/>
            </p:oleObj>
          </a:graphicData>
        </a:graphic>
      </p:graphicFrame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2400" y="457200"/>
            <a:ext cx="61150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Freedom Controller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wisniewski</dc:creator>
  <cp:lastModifiedBy>peter wisniewski</cp:lastModifiedBy>
  <cp:revision>1</cp:revision>
  <dcterms:created xsi:type="dcterms:W3CDTF">2013-08-13T14:21:34Z</dcterms:created>
  <dcterms:modified xsi:type="dcterms:W3CDTF">2013-08-13T14:22:13Z</dcterms:modified>
</cp:coreProperties>
</file>