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3A75D-4C60-4314-8896-3CA40EA58F8C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8CE4C-BDE7-4CF1-BBAF-7271900837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867C63-311D-496E-A399-A1B153DE82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31963" y="762000"/>
            <a:ext cx="3251200" cy="24384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77324"/>
            <a:ext cx="5029200" cy="5180284"/>
          </a:xfrm>
          <a:noFill/>
          <a:ln/>
        </p:spPr>
        <p:txBody>
          <a:bodyPr lIns="90488" tIns="44450" rIns="90488" bIns="44450"/>
          <a:lstStyle/>
          <a:p>
            <a:pPr marL="165100" indent="-165100" eaLnBrk="1" hangingPunct="1"/>
            <a:r>
              <a:rPr lang="en-US" smtClean="0"/>
              <a:t>Calibration is the key to sensible salting.</a:t>
            </a:r>
          </a:p>
          <a:p>
            <a:pPr marL="165100" indent="-165100" eaLnBrk="1" hangingPunct="1"/>
            <a:r>
              <a:rPr lang="en-US" smtClean="0"/>
              <a:t>How do you know how much you are spreading?</a:t>
            </a:r>
          </a:p>
          <a:p>
            <a:pPr marL="165100" indent="-165100" eaLnBrk="1" hangingPunct="1"/>
            <a:r>
              <a:rPr lang="en-US" smtClean="0"/>
              <a:t>Each spreader, even the same make and model, will calibrate differently.</a:t>
            </a:r>
          </a:p>
          <a:p>
            <a:pPr marL="165100" indent="-165100" eaLnBrk="1" hangingPunct="1"/>
            <a:r>
              <a:rPr lang="en-US" smtClean="0"/>
              <a:t>And, in addition, different materials will spread at different rates at the same setting, so spreaders need to be calibrated with the material that will be used.</a:t>
            </a:r>
          </a:p>
          <a:p>
            <a:pPr marL="165100" indent="-165100" eaLnBrk="1" hangingPunct="1"/>
            <a:r>
              <a:rPr lang="en-US" smtClean="0"/>
              <a:t>The basic reasons or justification for calibration are:</a:t>
            </a:r>
          </a:p>
          <a:p>
            <a:pPr marL="520700" lvl="1" indent="-165100" eaLnBrk="1" hangingPunct="1"/>
            <a:r>
              <a:rPr lang="en-US" smtClean="0"/>
              <a:t>To use the right amount of material necessary to make the road safe.</a:t>
            </a:r>
          </a:p>
          <a:p>
            <a:pPr marL="520700" lvl="1" indent="-165100" eaLnBrk="1" hangingPunct="1"/>
            <a:r>
              <a:rPr lang="en-US" smtClean="0"/>
              <a:t>To prevent excessive material use </a:t>
            </a:r>
          </a:p>
          <a:p>
            <a:pPr marL="857250" lvl="2" indent="-171450" eaLnBrk="1" hangingPunct="1"/>
            <a:r>
              <a:rPr lang="en-US" smtClean="0"/>
              <a:t>To save $$$$</a:t>
            </a:r>
          </a:p>
          <a:p>
            <a:pPr marL="857250" lvl="2" indent="-171450" eaLnBrk="1" hangingPunct="1"/>
            <a:r>
              <a:rPr lang="en-US" smtClean="0"/>
              <a:t>To help insure against environmental problems.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D2BB-FD00-414C-AA2A-D4056BBE563A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FBC-E9E8-4E22-BDBF-C7276607D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D2BB-FD00-414C-AA2A-D4056BBE563A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FBC-E9E8-4E22-BDBF-C7276607D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D2BB-FD00-414C-AA2A-D4056BBE563A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FBC-E9E8-4E22-BDBF-C7276607D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D2BB-FD00-414C-AA2A-D4056BBE563A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FBC-E9E8-4E22-BDBF-C7276607D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D2BB-FD00-414C-AA2A-D4056BBE563A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FBC-E9E8-4E22-BDBF-C7276607D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D2BB-FD00-414C-AA2A-D4056BBE563A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FBC-E9E8-4E22-BDBF-C7276607D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D2BB-FD00-414C-AA2A-D4056BBE563A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FBC-E9E8-4E22-BDBF-C7276607D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D2BB-FD00-414C-AA2A-D4056BBE563A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FBC-E9E8-4E22-BDBF-C7276607D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D2BB-FD00-414C-AA2A-D4056BBE563A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FBC-E9E8-4E22-BDBF-C7276607D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D2BB-FD00-414C-AA2A-D4056BBE563A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FBC-E9E8-4E22-BDBF-C7276607D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D2BB-FD00-414C-AA2A-D4056BBE563A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FBC-E9E8-4E22-BDBF-C7276607D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8D2BB-FD00-414C-AA2A-D4056BBE563A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FFBC-E9E8-4E22-BDBF-C7276607DC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5791200" cy="685800"/>
          </a:xfrm>
        </p:spPr>
        <p:txBody>
          <a:bodyPr anchor="t">
            <a:normAutofit fontScale="90000"/>
          </a:bodyPr>
          <a:lstStyle/>
          <a:p>
            <a:pPr algn="l" eaLnBrk="1" hangingPunct="1">
              <a:defRPr/>
            </a:pPr>
            <a:r>
              <a:rPr lang="en-US" kern="1200" dirty="0" smtClean="0"/>
              <a:t>Calibration of Equipment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752600"/>
            <a:ext cx="8382000" cy="4984750"/>
          </a:xfrm>
        </p:spPr>
        <p:txBody>
          <a:bodyPr/>
          <a:lstStyle/>
          <a:p>
            <a:pPr marL="411163" eaLnBrk="1" hangingPunct="1">
              <a:lnSpc>
                <a:spcPct val="90000"/>
              </a:lnSpc>
            </a:pPr>
            <a:r>
              <a:rPr lang="en-US" sz="2800" smtClean="0"/>
              <a:t>Accomplished in conjunction with the Winter Preparedness Date </a:t>
            </a:r>
          </a:p>
          <a:p>
            <a:pPr marL="411163" eaLnBrk="1" hangingPunct="1">
              <a:lnSpc>
                <a:spcPct val="90000"/>
              </a:lnSpc>
            </a:pPr>
            <a:r>
              <a:rPr lang="en-US" sz="2800" smtClean="0"/>
              <a:t>Calibrate equipment with the material to be used on each assigned route</a:t>
            </a:r>
          </a:p>
          <a:p>
            <a:pPr marL="411163" eaLnBrk="1" hangingPunct="1">
              <a:lnSpc>
                <a:spcPct val="90000"/>
              </a:lnSpc>
            </a:pPr>
            <a:r>
              <a:rPr lang="en-US" sz="2800" smtClean="0"/>
              <a:t>Spinner needs to be restricted so that no spinner will spread more than an eight-foot (8’) width of material when the truck is stationary</a:t>
            </a:r>
          </a:p>
          <a:p>
            <a:pPr marL="411163" eaLnBrk="1" hangingPunct="1">
              <a:lnSpc>
                <a:spcPct val="90000"/>
              </a:lnSpc>
            </a:pPr>
            <a:r>
              <a:rPr lang="en-US" sz="2800" smtClean="0"/>
              <a:t>Department personnel shall calibrate non-municipal rental trucks equipped with spreaders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315200" cy="4525963"/>
          </a:xfrm>
        </p:spPr>
        <p:txBody>
          <a:bodyPr lIns="90488" tIns="44450" rIns="90488" bIns="44450"/>
          <a:lstStyle/>
          <a:p>
            <a:pPr marL="465138" indent="-465138" eaLnBrk="1" hangingPunct="1">
              <a:buFont typeface="Arial" charset="0"/>
              <a:buNone/>
            </a:pPr>
            <a:r>
              <a:rPr lang="en-US" sz="2600" smtClean="0"/>
              <a:t>Spreader Calibration is the Key to </a:t>
            </a:r>
          </a:p>
          <a:p>
            <a:pPr marL="465138" indent="-465138" eaLnBrk="1" hangingPunct="1">
              <a:buFont typeface="Arial" charset="0"/>
              <a:buNone/>
            </a:pPr>
            <a:r>
              <a:rPr lang="en-US" sz="2600" smtClean="0"/>
              <a:t>to applying the correct amount of </a:t>
            </a:r>
          </a:p>
          <a:p>
            <a:pPr marL="465138" indent="-465138" eaLnBrk="1" hangingPunct="1">
              <a:buFont typeface="Arial" charset="0"/>
              <a:buNone/>
            </a:pPr>
            <a:r>
              <a:rPr lang="en-US" sz="2600" smtClean="0"/>
              <a:t>material!</a:t>
            </a:r>
          </a:p>
          <a:p>
            <a:pPr marL="465138" indent="-465138" eaLnBrk="1" hangingPunct="1"/>
            <a:r>
              <a:rPr lang="en-US" sz="2600" smtClean="0"/>
              <a:t>Using the right amount to make the roads safe!</a:t>
            </a:r>
          </a:p>
          <a:p>
            <a:pPr marL="465138" indent="-465138" eaLnBrk="1" hangingPunct="1"/>
            <a:r>
              <a:rPr lang="en-US" sz="2600" smtClean="0"/>
              <a:t>Preventing excessive salt use</a:t>
            </a:r>
          </a:p>
          <a:p>
            <a:pPr marL="909638" lvl="1" indent="-330200" eaLnBrk="1" hangingPunct="1"/>
            <a:r>
              <a:rPr lang="en-US" smtClean="0"/>
              <a:t>Saving $$$$$$</a:t>
            </a:r>
          </a:p>
          <a:p>
            <a:pPr marL="909638" lvl="1" indent="-330200" eaLnBrk="1" hangingPunct="1"/>
            <a:r>
              <a:rPr lang="en-US" smtClean="0"/>
              <a:t>Protecting the environment</a:t>
            </a:r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2667000" y="1066800"/>
          <a:ext cx="3446463" cy="5416550"/>
        </p:xfrm>
        <a:graphic>
          <a:graphicData uri="http://schemas.openxmlformats.org/presentationml/2006/ole">
            <p:oleObj spid="_x0000_s1026" name="Acrobat Document" r:id="rId4" imgW="7201905" imgH="11317280" progId="AcroExch.Document.7">
              <p:embed/>
            </p:oleObj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3810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800" dirty="0">
                <a:latin typeface="+mj-lt"/>
                <a:ea typeface="+mj-ea"/>
                <a:cs typeface="+mj-cs"/>
              </a:rPr>
              <a:t>Calibration of Equipment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(4:3)</PresentationFormat>
  <Paragraphs>23</Paragraphs>
  <Slides>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Acrobat Document</vt:lpstr>
      <vt:lpstr>Calibration of Equipment</vt:lpstr>
      <vt:lpstr>Slide 2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 of Equipment</dc:title>
  <dc:creator>peter wisniewski</dc:creator>
  <cp:lastModifiedBy>peter wisniewski</cp:lastModifiedBy>
  <cp:revision>1</cp:revision>
  <dcterms:created xsi:type="dcterms:W3CDTF">2013-08-06T21:13:14Z</dcterms:created>
  <dcterms:modified xsi:type="dcterms:W3CDTF">2013-08-06T21:14:02Z</dcterms:modified>
</cp:coreProperties>
</file>