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C0CCB-E94F-4A7E-85C6-A173EAC329E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414DB-E01D-487E-BD5B-8ED9BC80BB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F6AD6-9C37-4CD7-94F4-F2B5A32CA3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F6AD6-9C37-4CD7-94F4-F2B5A32CA3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F6AD6-9C37-4CD7-94F4-F2B5A32CA3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F6AD6-9C37-4CD7-94F4-F2B5A32CA3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348-350A-427A-930A-0BA0F509324B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4F7F-9E40-42C5-B84C-7A3F5B3086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348-350A-427A-930A-0BA0F509324B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4F7F-9E40-42C5-B84C-7A3F5B3086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348-350A-427A-930A-0BA0F509324B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4F7F-9E40-42C5-B84C-7A3F5B3086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348-350A-427A-930A-0BA0F509324B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4F7F-9E40-42C5-B84C-7A3F5B3086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348-350A-427A-930A-0BA0F509324B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4F7F-9E40-42C5-B84C-7A3F5B3086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348-350A-427A-930A-0BA0F509324B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4F7F-9E40-42C5-B84C-7A3F5B3086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348-350A-427A-930A-0BA0F509324B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4F7F-9E40-42C5-B84C-7A3F5B3086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348-350A-427A-930A-0BA0F509324B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4F7F-9E40-42C5-B84C-7A3F5B3086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348-350A-427A-930A-0BA0F509324B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4F7F-9E40-42C5-B84C-7A3F5B3086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348-350A-427A-930A-0BA0F509324B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4F7F-9E40-42C5-B84C-7A3F5B3086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6348-350A-427A-930A-0BA0F509324B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4F7F-9E40-42C5-B84C-7A3F5B3086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96348-350A-427A-930A-0BA0F509324B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E4F7F-9E40-42C5-B84C-7A3F5B3086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481"/>
            <a:ext cx="3657600" cy="12652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Pub 23 </a:t>
            </a:r>
            <a:br>
              <a:rPr lang="en-US" sz="3200" b="1" dirty="0" smtClean="0"/>
            </a:br>
            <a:r>
              <a:rPr lang="en-US" sz="3200" b="1" dirty="0" smtClean="0"/>
              <a:t>Levels of Service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b="1" dirty="0" smtClean="0"/>
              <a:t>Levels of Service By Priority</a:t>
            </a:r>
          </a:p>
          <a:p>
            <a:pPr>
              <a:buNone/>
            </a:pPr>
            <a:endParaRPr lang="en-US" sz="2600" dirty="0" smtClean="0"/>
          </a:p>
          <a:p>
            <a:pPr lvl="1">
              <a:buNone/>
            </a:pPr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Priority, Limited access Highways, MFC A&amp;B</a:t>
            </a:r>
          </a:p>
          <a:p>
            <a:pPr lvl="1">
              <a:buNone/>
            </a:pP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Priority, Secondary System, MFC C</a:t>
            </a:r>
          </a:p>
          <a:p>
            <a:pPr lvl="1">
              <a:buNone/>
            </a:pP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Priority, Local Roads, MFC D &amp; 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3505200" cy="125272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Pub 23 </a:t>
            </a:r>
            <a:br>
              <a:rPr lang="en-US" sz="3200" b="1" dirty="0" smtClean="0"/>
            </a:br>
            <a:r>
              <a:rPr lang="en-US" sz="3200" b="1" dirty="0" smtClean="0"/>
              <a:t>Levels of Service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600" b="1" dirty="0" smtClean="0"/>
              <a:t>1</a:t>
            </a:r>
            <a:r>
              <a:rPr lang="en-US" sz="2600" b="1" baseline="30000" dirty="0" smtClean="0"/>
              <a:t>st</a:t>
            </a:r>
            <a:r>
              <a:rPr lang="en-US" sz="2600" b="1" dirty="0" smtClean="0"/>
              <a:t> Priority, Limited access Highways, MFC </a:t>
            </a:r>
            <a:r>
              <a:rPr lang="en-US" sz="2600" b="1" i="1" dirty="0" smtClean="0"/>
              <a:t>A&amp;B</a:t>
            </a:r>
          </a:p>
          <a:p>
            <a:pPr lvl="2"/>
            <a:endParaRPr lang="en-US" dirty="0" smtClean="0"/>
          </a:p>
          <a:p>
            <a:pPr lvl="2"/>
            <a:r>
              <a:rPr lang="en-US" sz="2400" dirty="0" smtClean="0"/>
              <a:t>Maintain  two operable lanes in each direction</a:t>
            </a:r>
          </a:p>
          <a:p>
            <a:pPr lvl="2"/>
            <a:r>
              <a:rPr lang="en-US" sz="2400" dirty="0" smtClean="0"/>
              <a:t>Planned interval for treatment two hours during a moderate storm</a:t>
            </a:r>
          </a:p>
          <a:p>
            <a:pPr lvl="2"/>
            <a:r>
              <a:rPr lang="en-US" sz="2400" dirty="0" smtClean="0"/>
              <a:t>All traffic lanes and shoulders to be cleared as soon as possible after the storm has ended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" t="22646"/>
          <a:stretch/>
        </p:blipFill>
        <p:spPr>
          <a:xfrm>
            <a:off x="0" y="1555845"/>
            <a:ext cx="9144000" cy="5302155"/>
          </a:xfrm>
          <a:prstGeom prst="rect">
            <a:avLst/>
          </a:prstGeom>
          <a:blipFill dpi="0" rotWithShape="1">
            <a:blip r:embed="rId4" cstate="print">
              <a:alphaModFix amt="38000"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481"/>
            <a:ext cx="3733800" cy="12652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Pub 23 </a:t>
            </a:r>
            <a:br>
              <a:rPr lang="en-US" sz="3200" b="1" dirty="0" smtClean="0"/>
            </a:br>
            <a:r>
              <a:rPr lang="en-US" sz="3200" b="1" dirty="0" smtClean="0"/>
              <a:t>Levels of Service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Priority, Secondary System, MFC </a:t>
            </a:r>
            <a:r>
              <a:rPr lang="en-US" b="1" i="1" dirty="0" smtClean="0"/>
              <a:t>C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Maintain driving lanes reasonably clear of ice and snow. During the off peak periods snow accumulation up to 4" may be acceptable.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When conditions warrant, resources may be temporarily diverted to second priority routes from other routes to </a:t>
            </a:r>
            <a:r>
              <a:rPr lang="en-US" smtClean="0"/>
              <a:t>achieve these goals.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87"/>
          <a:stretch/>
        </p:blipFill>
        <p:spPr>
          <a:xfrm>
            <a:off x="0" y="1555844"/>
            <a:ext cx="9144000" cy="5302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481"/>
            <a:ext cx="3733800" cy="12652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Pub 23 </a:t>
            </a:r>
            <a:br>
              <a:rPr lang="en-US" sz="3200" b="1" dirty="0" smtClean="0"/>
            </a:br>
            <a:r>
              <a:rPr lang="en-US" sz="3200" b="1" dirty="0" smtClean="0"/>
              <a:t>Levels of Service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Priority, Local Roads, MFC D &amp; 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Up to 5" of snow accumulation may be acceptable on third priority routes which may occasionally result in some closures during severe snowstorms and high wind conditions.</a:t>
            </a:r>
          </a:p>
          <a:p>
            <a:pPr lvl="2"/>
            <a:r>
              <a:rPr lang="en-US" dirty="0" smtClean="0"/>
              <a:t>Service consists primarily of plowing with material applications normally limited to bridge decks, hills, curves, and intersections as required.</a:t>
            </a:r>
          </a:p>
          <a:p>
            <a:pPr lvl="2"/>
            <a:r>
              <a:rPr lang="en-US" dirty="0" smtClean="0"/>
              <a:t>Third priority routes accommodating school buses should be scheduled for additional servicing as required.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84"/>
          <a:stretch/>
        </p:blipFill>
        <p:spPr>
          <a:xfrm>
            <a:off x="0" y="1555845"/>
            <a:ext cx="9144000" cy="5289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On-screen Show (4:3)</PresentationFormat>
  <Paragraphs>30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Pub 23  Levels of Service</vt:lpstr>
      <vt:lpstr>Pub 23  Levels of Service</vt:lpstr>
      <vt:lpstr>Pub 23  Levels of Service</vt:lpstr>
      <vt:lpstr>Pub 23  Levels of Service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 23  Levels of Service</dc:title>
  <dc:creator>peter wisniewski</dc:creator>
  <cp:lastModifiedBy>peter wisniewski</cp:lastModifiedBy>
  <cp:revision>1</cp:revision>
  <dcterms:created xsi:type="dcterms:W3CDTF">2013-08-13T17:18:10Z</dcterms:created>
  <dcterms:modified xsi:type="dcterms:W3CDTF">2013-08-13T17:18:59Z</dcterms:modified>
</cp:coreProperties>
</file>