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D332-5534-464F-8598-E2F2B9958A58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0CA1-8C0F-4DBF-AFF9-33A9BC05B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D332-5534-464F-8598-E2F2B9958A58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0CA1-8C0F-4DBF-AFF9-33A9BC05B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D332-5534-464F-8598-E2F2B9958A58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0CA1-8C0F-4DBF-AFF9-33A9BC05B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D332-5534-464F-8598-E2F2B9958A58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0CA1-8C0F-4DBF-AFF9-33A9BC05B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D332-5534-464F-8598-E2F2B9958A58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0CA1-8C0F-4DBF-AFF9-33A9BC05B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D332-5534-464F-8598-E2F2B9958A58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0CA1-8C0F-4DBF-AFF9-33A9BC05B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D332-5534-464F-8598-E2F2B9958A58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0CA1-8C0F-4DBF-AFF9-33A9BC05B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D332-5534-464F-8598-E2F2B9958A58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0CA1-8C0F-4DBF-AFF9-33A9BC05B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D332-5534-464F-8598-E2F2B9958A58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0CA1-8C0F-4DBF-AFF9-33A9BC05B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D332-5534-464F-8598-E2F2B9958A58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0CA1-8C0F-4DBF-AFF9-33A9BC05B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D332-5534-464F-8598-E2F2B9958A58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0CA1-8C0F-4DBF-AFF9-33A9BC05B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D332-5534-464F-8598-E2F2B9958A58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20CA1-8C0F-4DBF-AFF9-33A9BC05B5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85800" y="6248400"/>
            <a:ext cx="5334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FOUR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Pre-Trip Inspection</a:t>
            </a:r>
          </a:p>
          <a:p>
            <a:r>
              <a:rPr lang="en-US"/>
              <a:t>Truck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59747" name="Picture 3" descr="bel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0" y="1651000"/>
            <a:ext cx="5130800" cy="4064000"/>
          </a:xfrm>
          <a:prstGeom prst="rect">
            <a:avLst/>
          </a:prstGeom>
          <a:noFill/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219200" y="2743200"/>
            <a:ext cx="2438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Dump truck engine belts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160772" name="Picture 4" descr="dip st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1816100"/>
            <a:ext cx="5041900" cy="4051300"/>
          </a:xfrm>
          <a:prstGeom prst="rect">
            <a:avLst/>
          </a:prstGeom>
          <a:noFill/>
        </p:spPr>
      </p:pic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/>
              <a:t>Engine oil dip stick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61795" name="Picture 3" descr="coolant le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0" y="1803400"/>
            <a:ext cx="5054600" cy="4064000"/>
          </a:xfrm>
          <a:prstGeom prst="rect">
            <a:avLst/>
          </a:prstGeom>
          <a:noFill/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219200" y="2209800"/>
            <a:ext cx="2133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Dump truck coolant level fill bottle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62819" name="Picture 3" descr="power steering flu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900" y="1803400"/>
            <a:ext cx="5397500" cy="4064000"/>
          </a:xfrm>
          <a:prstGeom prst="rect">
            <a:avLst/>
          </a:prstGeom>
          <a:noFill/>
        </p:spPr>
      </p:pic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066800" y="2133600"/>
            <a:ext cx="1828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Dump truck power steering fluid reservoir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63843" name="Picture 3" descr="water pu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58975"/>
            <a:ext cx="5410200" cy="4060825"/>
          </a:xfrm>
          <a:prstGeom prst="rect">
            <a:avLst/>
          </a:prstGeom>
          <a:noFill/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219200" y="2393950"/>
            <a:ext cx="175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Dump truck water pump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64867" name="Picture 3" descr="altern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0" y="1879600"/>
            <a:ext cx="5054600" cy="4064000"/>
          </a:xfrm>
          <a:prstGeom prst="rect">
            <a:avLst/>
          </a:prstGeom>
          <a:noFill/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143000" y="2378075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Dump truck alternator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65891" name="Picture 3" descr="air compres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7700" y="1803400"/>
            <a:ext cx="5422900" cy="4064000"/>
          </a:xfrm>
          <a:prstGeom prst="rect">
            <a:avLst/>
          </a:prstGeom>
          <a:noFill/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1143000" y="2393950"/>
            <a:ext cx="190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Dump truck air compressor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 for leaks</a:t>
            </a:r>
          </a:p>
          <a:p>
            <a:pPr lvl="1"/>
            <a:r>
              <a:rPr lang="en-US"/>
              <a:t>Fluid</a:t>
            </a:r>
          </a:p>
          <a:p>
            <a:pPr lvl="1"/>
            <a:r>
              <a:rPr lang="en-US"/>
              <a:t>Air</a:t>
            </a:r>
          </a:p>
          <a:p>
            <a:pPr lvl="1"/>
            <a:r>
              <a:rPr lang="en-US"/>
              <a:t>Exhaust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67939" name="Picture 3" descr="slack adju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752600"/>
            <a:ext cx="5041900" cy="4051300"/>
          </a:xfrm>
          <a:prstGeom prst="rect">
            <a:avLst/>
          </a:prstGeom>
          <a:noFill/>
        </p:spPr>
      </p:pic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1143000" y="2133600"/>
            <a:ext cx="2133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Dump truck front slack adjustor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1074738" y="3849688"/>
            <a:ext cx="15922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Chambers</a:t>
            </a:r>
          </a:p>
          <a:p>
            <a:endParaRPr lang="en-US" sz="2400"/>
          </a:p>
          <a:p>
            <a:r>
              <a:rPr lang="en-US" sz="2400"/>
              <a:t>Hoses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68963" name="Picture 3" descr="front brake d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7700" y="1752600"/>
            <a:ext cx="5422900" cy="4051300"/>
          </a:xfrm>
          <a:prstGeom prst="rect">
            <a:avLst/>
          </a:prstGeom>
          <a:noFill/>
        </p:spPr>
      </p:pic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190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Dump truck front brake drum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Inspections are to be done daily or per shift as required by C.D.L. law</a:t>
            </a:r>
          </a:p>
          <a:p>
            <a:r>
              <a:rPr lang="en-US"/>
              <a:t>Inspections are performed by the operator</a:t>
            </a:r>
          </a:p>
          <a:p>
            <a:r>
              <a:rPr lang="en-US"/>
              <a:t>Inspections save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69987" name="Picture 3" descr="spring mou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7700" y="1752600"/>
            <a:ext cx="5422900" cy="4051300"/>
          </a:xfrm>
          <a:prstGeom prst="rect">
            <a:avLst/>
          </a:prstGeom>
          <a:noFill/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190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Spring mount at truck frame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71011" name="Picture 3" descr="spring shack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0" y="1739900"/>
            <a:ext cx="5422900" cy="4051300"/>
          </a:xfrm>
          <a:prstGeom prst="rect">
            <a:avLst/>
          </a:prstGeom>
          <a:noFill/>
        </p:spPr>
      </p:pic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143000" y="2133600"/>
            <a:ext cx="175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Truck spring shackle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72035" name="Picture 3" descr="shock absor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100" y="1816100"/>
            <a:ext cx="5397500" cy="4051300"/>
          </a:xfrm>
          <a:prstGeom prst="rect">
            <a:avLst/>
          </a:prstGeom>
          <a:noFill/>
        </p:spPr>
      </p:pic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1219200" y="21336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Truck shock absorber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 </a:t>
            </a:r>
          </a:p>
        </p:txBody>
      </p:sp>
      <p:pic>
        <p:nvPicPr>
          <p:cNvPr id="173059" name="Picture 3" descr="front 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31950"/>
            <a:ext cx="6019800" cy="4195763"/>
          </a:xfrm>
          <a:prstGeom prst="rect">
            <a:avLst/>
          </a:prstGeom>
          <a:noFill/>
        </p:spPr>
      </p:pic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990600" y="3749675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Truck front rim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74083" name="Picture 3" descr="front hub oil s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900" y="1676400"/>
            <a:ext cx="5397500" cy="4051300"/>
          </a:xfrm>
          <a:prstGeom prst="rect">
            <a:avLst/>
          </a:prstGeom>
          <a:noFill/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381000" y="3140075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Truck front hub oil seal</a:t>
            </a:r>
          </a:p>
        </p:txBody>
      </p:sp>
      <p:sp>
        <p:nvSpPr>
          <p:cNvPr id="174085" name="AutoShape 5"/>
          <p:cNvSpPr>
            <a:spLocks noChangeArrowheads="1"/>
          </p:cNvSpPr>
          <p:nvPr/>
        </p:nvSpPr>
        <p:spPr bwMode="auto">
          <a:xfrm>
            <a:off x="2286000" y="3200400"/>
            <a:ext cx="2514600" cy="6858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Tires</a:t>
            </a:r>
          </a:p>
          <a:p>
            <a:r>
              <a:rPr lang="en-US"/>
              <a:t>Valve stem and cap</a:t>
            </a:r>
          </a:p>
          <a:p>
            <a:r>
              <a:rPr lang="en-US"/>
              <a:t>Wheel fasteners (lug nuts)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76131" name="Picture 3" descr="power steering 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0" y="1752600"/>
            <a:ext cx="5499100" cy="3975100"/>
          </a:xfrm>
          <a:prstGeom prst="rect">
            <a:avLst/>
          </a:prstGeom>
          <a:noFill/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1066800" y="321627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Truck power steering box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77155" name="Picture 3" descr="pitman 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1587500"/>
            <a:ext cx="6273800" cy="4503738"/>
          </a:xfrm>
          <a:prstGeom prst="rect">
            <a:avLst/>
          </a:prstGeom>
          <a:noFill/>
        </p:spPr>
      </p:pic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457200" y="5105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Pitman arm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78179" name="Picture 3" descr="drag link"/>
          <p:cNvPicPr>
            <a:picLocks noChangeAspect="1" noChangeArrowheads="1"/>
          </p:cNvPicPr>
          <p:nvPr/>
        </p:nvPicPr>
        <p:blipFill>
          <a:blip r:embed="rId2" cstate="print"/>
          <a:srcRect l="8333"/>
          <a:stretch>
            <a:fillRect/>
          </a:stretch>
        </p:blipFill>
        <p:spPr bwMode="auto">
          <a:xfrm>
            <a:off x="2895600" y="1600200"/>
            <a:ext cx="5867400" cy="4427538"/>
          </a:xfrm>
          <a:prstGeom prst="rect">
            <a:avLst/>
          </a:prstGeom>
          <a:noFill/>
        </p:spPr>
      </p:pic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1371600" y="3962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Drag link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79203" name="Picture 3" descr="transmission flu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76450"/>
            <a:ext cx="5283200" cy="3962400"/>
          </a:xfrm>
          <a:prstGeom prst="rect">
            <a:avLst/>
          </a:prstGeom>
          <a:noFill/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1066800" y="2774950"/>
            <a:ext cx="2133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Transmission fluid dip stick location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Operator Selection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eyesight</a:t>
            </a:r>
          </a:p>
          <a:p>
            <a:r>
              <a:rPr lang="en-US"/>
              <a:t>Mobility</a:t>
            </a:r>
          </a:p>
          <a:p>
            <a:r>
              <a:rPr lang="en-US"/>
              <a:t>Hearing</a:t>
            </a:r>
          </a:p>
          <a:p>
            <a:r>
              <a:rPr lang="en-US"/>
              <a:t>Overall physical condition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838200" y="2209800"/>
            <a:ext cx="2057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Transmission dip stick with fluid shown</a:t>
            </a:r>
          </a:p>
        </p:txBody>
      </p:sp>
      <p:pic>
        <p:nvPicPr>
          <p:cNvPr id="180229" name="Picture 5" descr="T&amp;L Picks 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790700"/>
            <a:ext cx="556260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pic>
        <p:nvPicPr>
          <p:cNvPr id="181251" name="Picture 3" descr="hydraulic fluid t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89100"/>
            <a:ext cx="5486400" cy="4048125"/>
          </a:xfrm>
          <a:prstGeom prst="rect">
            <a:avLst/>
          </a:prstGeom>
          <a:noFill/>
        </p:spPr>
      </p:pic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990600" y="2927350"/>
            <a:ext cx="228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Hydraulic fluid tank with site glass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Start Up</a:t>
            </a:r>
          </a:p>
        </p:txBody>
      </p:sp>
      <p:pic>
        <p:nvPicPr>
          <p:cNvPr id="182275" name="Picture 3" descr="air filter indic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01800"/>
            <a:ext cx="5334000" cy="4310063"/>
          </a:xfrm>
          <a:prstGeom prst="rect">
            <a:avLst/>
          </a:prstGeom>
          <a:noFill/>
        </p:spPr>
      </p:pic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7162800" y="4968875"/>
            <a:ext cx="15240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Air filter indicator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914400" y="2438400"/>
            <a:ext cx="1828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Listen for unusual noises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Start Up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Lighting indicators</a:t>
            </a:r>
          </a:p>
          <a:p>
            <a:r>
              <a:rPr lang="en-US"/>
              <a:t>Clutch/gearshift</a:t>
            </a:r>
          </a:p>
          <a:p>
            <a:r>
              <a:rPr lang="en-US"/>
              <a:t>Oil pressure builds</a:t>
            </a:r>
          </a:p>
          <a:p>
            <a:r>
              <a:rPr lang="en-US"/>
              <a:t>Air pressure gauges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Start Up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Ampmeter/voltmeter</a:t>
            </a:r>
          </a:p>
          <a:p>
            <a:r>
              <a:rPr lang="en-US"/>
              <a:t>Brake check (air/hydraulic)</a:t>
            </a:r>
          </a:p>
          <a:p>
            <a:r>
              <a:rPr lang="en-US"/>
              <a:t>Steering play</a:t>
            </a:r>
          </a:p>
          <a:p>
            <a:r>
              <a:rPr lang="en-US"/>
              <a:t>Parking brake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Start Up</a:t>
            </a:r>
          </a:p>
        </p:txBody>
      </p:sp>
      <p:pic>
        <p:nvPicPr>
          <p:cNvPr id="185347" name="Picture 3" descr="mirr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51000"/>
            <a:ext cx="5715000" cy="4283075"/>
          </a:xfrm>
          <a:prstGeom prst="rect">
            <a:avLst/>
          </a:prstGeom>
          <a:noFill/>
        </p:spPr>
      </p:pic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457200" y="2454275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Truck mirrors and brackets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Start Up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Wipers/washer fluid</a:t>
            </a:r>
          </a:p>
          <a:p>
            <a:r>
              <a:rPr lang="en-US"/>
              <a:t>Horns</a:t>
            </a:r>
          </a:p>
          <a:p>
            <a:r>
              <a:rPr lang="en-US"/>
              <a:t>Heater/defroster</a:t>
            </a:r>
          </a:p>
          <a:p>
            <a:r>
              <a:rPr lang="en-US"/>
              <a:t>Safety/emergency equipment</a:t>
            </a:r>
          </a:p>
          <a:p>
            <a:r>
              <a:rPr lang="en-US"/>
              <a:t>Doors/mirror brackets</a:t>
            </a:r>
          </a:p>
          <a:p>
            <a:r>
              <a:rPr lang="en-US"/>
              <a:t>State radio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/>
          <a:lstStyle/>
          <a:p>
            <a:r>
              <a:rPr lang="en-US"/>
              <a:t>Walk Around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Lights/high and low beams</a:t>
            </a:r>
          </a:p>
          <a:p>
            <a:r>
              <a:rPr lang="en-US"/>
              <a:t>Taillights</a:t>
            </a:r>
          </a:p>
          <a:p>
            <a:r>
              <a:rPr lang="en-US"/>
              <a:t>Strobe lights and brackets</a:t>
            </a:r>
          </a:p>
          <a:p>
            <a:r>
              <a:rPr lang="en-US"/>
              <a:t>Marker lights/reflectors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Drivers/Fuel Area</a:t>
            </a:r>
          </a:p>
        </p:txBody>
      </p:sp>
      <p:pic>
        <p:nvPicPr>
          <p:cNvPr id="188419" name="Picture 3" descr="fuel t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1778000"/>
            <a:ext cx="5448300" cy="4089400"/>
          </a:xfrm>
          <a:prstGeom prst="rect">
            <a:avLst/>
          </a:prstGeom>
          <a:noFill/>
        </p:spPr>
      </p:pic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Truck fuel tank and steps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/>
          <a:lstStyle/>
          <a:p>
            <a:r>
              <a:rPr lang="en-US"/>
              <a:t>Drivers/Fuel Area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Exhaust system</a:t>
            </a:r>
          </a:p>
          <a:p>
            <a:r>
              <a:rPr lang="en-US"/>
              <a:t>Body</a:t>
            </a:r>
          </a:p>
          <a:p>
            <a:r>
              <a:rPr lang="en-US"/>
              <a:t>Mirrors </a:t>
            </a:r>
          </a:p>
          <a:p>
            <a:r>
              <a:rPr lang="en-US"/>
              <a:t>Handrails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Operator Selection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Mental Alertness</a:t>
            </a:r>
          </a:p>
          <a:p>
            <a:r>
              <a:rPr lang="en-US"/>
              <a:t>Experience</a:t>
            </a:r>
          </a:p>
          <a:p>
            <a:r>
              <a:rPr lang="en-US"/>
              <a:t>Awareness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Rear Wheels</a:t>
            </a:r>
          </a:p>
        </p:txBody>
      </p:sp>
      <p:pic>
        <p:nvPicPr>
          <p:cNvPr id="190467" name="Picture 3" descr="rear whe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1701800"/>
            <a:ext cx="5448300" cy="4089400"/>
          </a:xfrm>
          <a:prstGeom prst="rect">
            <a:avLst/>
          </a:prstGeom>
          <a:noFill/>
        </p:spPr>
      </p:pic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1219200" y="2362200"/>
            <a:ext cx="2057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Truck rear wheels and rims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1143000" y="40386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Check valve cap and stem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Rear Wheels</a:t>
            </a:r>
          </a:p>
        </p:txBody>
      </p:sp>
      <p:pic>
        <p:nvPicPr>
          <p:cNvPr id="191491" name="Picture 3" descr="rear axle seal"/>
          <p:cNvPicPr>
            <a:picLocks noChangeAspect="1" noChangeArrowheads="1"/>
          </p:cNvPicPr>
          <p:nvPr/>
        </p:nvPicPr>
        <p:blipFill>
          <a:blip r:embed="rId2" cstate="print"/>
          <a:srcRect l="7895" b="5225"/>
          <a:stretch>
            <a:fillRect/>
          </a:stretch>
        </p:blipFill>
        <p:spPr bwMode="auto">
          <a:xfrm>
            <a:off x="3352800" y="1752600"/>
            <a:ext cx="5334000" cy="4089400"/>
          </a:xfrm>
          <a:prstGeom prst="rect">
            <a:avLst/>
          </a:prstGeom>
          <a:noFill/>
        </p:spPr>
      </p:pic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295400" y="2667000"/>
            <a:ext cx="2057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Truck rear wheel axle seal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Rear Wheels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Wheel fasteners (lug nuts)</a:t>
            </a:r>
          </a:p>
          <a:p>
            <a:r>
              <a:rPr lang="en-US"/>
              <a:t>Spacers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Rear Suspension</a:t>
            </a:r>
          </a:p>
        </p:txBody>
      </p:sp>
      <p:pic>
        <p:nvPicPr>
          <p:cNvPr id="193539" name="Picture 3" descr="rear spr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89100"/>
            <a:ext cx="5715000" cy="4292600"/>
          </a:xfrm>
          <a:prstGeom prst="rect">
            <a:avLst/>
          </a:prstGeom>
          <a:noFill/>
        </p:spPr>
      </p:pic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1066800" y="25908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Truck rear axle spring leaves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Truck Walk Around</a:t>
            </a:r>
          </a:p>
        </p:txBody>
      </p:sp>
      <p:pic>
        <p:nvPicPr>
          <p:cNvPr id="194563" name="Picture 3" descr="rear spring mou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38300"/>
            <a:ext cx="5715000" cy="4286250"/>
          </a:xfrm>
          <a:prstGeom prst="rect">
            <a:avLst/>
          </a:prstGeom>
          <a:noFill/>
        </p:spPr>
      </p:pic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1066800" y="2590800"/>
            <a:ext cx="1828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Truck rear spring mounts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Truck Walk Around</a:t>
            </a:r>
          </a:p>
        </p:txBody>
      </p:sp>
      <p:pic>
        <p:nvPicPr>
          <p:cNvPr id="195587" name="Picture 3" descr="rear spring mount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89100"/>
            <a:ext cx="5791200" cy="4330700"/>
          </a:xfrm>
          <a:prstGeom prst="rect">
            <a:avLst/>
          </a:prstGeom>
          <a:noFill/>
        </p:spPr>
      </p:pic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1600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Truck rear spring mounts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838200" y="4146550"/>
            <a:ext cx="1828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Also check torsion bars and airbags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/>
          <a:lstStyle/>
          <a:p>
            <a:r>
              <a:rPr lang="en-US"/>
              <a:t>Rear Brakes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Rear slack adjustors</a:t>
            </a:r>
          </a:p>
          <a:p>
            <a:r>
              <a:rPr lang="en-US"/>
              <a:t>Rear brake chambers</a:t>
            </a:r>
          </a:p>
          <a:p>
            <a:r>
              <a:rPr lang="en-US"/>
              <a:t>Rear brake hoses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Rear Brakes</a:t>
            </a:r>
          </a:p>
        </p:txBody>
      </p:sp>
      <p:pic>
        <p:nvPicPr>
          <p:cNvPr id="197635" name="Picture 3" descr="rear brake dru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51000"/>
            <a:ext cx="5715000" cy="4267200"/>
          </a:xfrm>
          <a:prstGeom prst="rect">
            <a:avLst/>
          </a:prstGeom>
          <a:noFill/>
        </p:spPr>
      </p:pic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990600" y="2590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Truck rear brake drum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 Vehicle – Rear of Truck</a:t>
            </a:r>
          </a:p>
        </p:txBody>
      </p:sp>
      <p:pic>
        <p:nvPicPr>
          <p:cNvPr id="198659" name="Picture 3" descr="pintle hi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850" y="1682750"/>
            <a:ext cx="5695950" cy="4244975"/>
          </a:xfrm>
          <a:prstGeom prst="rect">
            <a:avLst/>
          </a:prstGeom>
          <a:noFill/>
        </p:spPr>
      </p:pic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990600" y="2590800"/>
            <a:ext cx="175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Truck mounted pintle hitch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 Vehicle – Rear of Truck</a:t>
            </a:r>
          </a:p>
        </p:txBody>
      </p:sp>
      <p:pic>
        <p:nvPicPr>
          <p:cNvPr id="199683" name="Picture 3" descr="drive shaft"/>
          <p:cNvPicPr>
            <a:picLocks noChangeAspect="1" noChangeArrowheads="1"/>
          </p:cNvPicPr>
          <p:nvPr/>
        </p:nvPicPr>
        <p:blipFill>
          <a:blip r:embed="rId2" cstate="print"/>
          <a:srcRect l="6329"/>
          <a:stretch>
            <a:fillRect/>
          </a:stretch>
        </p:blipFill>
        <p:spPr bwMode="auto">
          <a:xfrm>
            <a:off x="2971800" y="1638300"/>
            <a:ext cx="5638800" cy="4241800"/>
          </a:xfrm>
          <a:prstGeom prst="rect">
            <a:avLst/>
          </a:prstGeom>
          <a:noFill/>
        </p:spPr>
      </p:pic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1066800" y="2514600"/>
            <a:ext cx="1828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Truck mid frame drive shaft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Operator PPE – Proper Safety Apparel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Clothing</a:t>
            </a:r>
          </a:p>
          <a:p>
            <a:r>
              <a:rPr lang="en-US"/>
              <a:t>Footwear</a:t>
            </a:r>
          </a:p>
          <a:p>
            <a:r>
              <a:rPr lang="en-US"/>
              <a:t>Head protection</a:t>
            </a:r>
          </a:p>
          <a:p>
            <a:r>
              <a:rPr lang="en-US"/>
              <a:t>Eye protection</a:t>
            </a:r>
          </a:p>
          <a:p>
            <a:r>
              <a:rPr lang="en-US"/>
              <a:t>Gloves</a:t>
            </a:r>
          </a:p>
          <a:p>
            <a:r>
              <a:rPr lang="en-US"/>
              <a:t>Hearing protection</a:t>
            </a:r>
          </a:p>
          <a:p>
            <a:r>
              <a:rPr lang="en-US"/>
              <a:t>Safety vests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 Vehicle – Rear of Truck</a:t>
            </a:r>
          </a:p>
        </p:txBody>
      </p:sp>
      <p:pic>
        <p:nvPicPr>
          <p:cNvPr id="200707" name="Picture 3" descr="universal j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51000"/>
            <a:ext cx="5791200" cy="4329113"/>
          </a:xfrm>
          <a:prstGeom prst="rect">
            <a:avLst/>
          </a:prstGeom>
          <a:noFill/>
        </p:spPr>
      </p:pic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914400" y="2317750"/>
            <a:ext cx="175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Drive shaft universal joints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 Vehicle – Rear of Truck</a:t>
            </a:r>
          </a:p>
        </p:txBody>
      </p:sp>
      <p:pic>
        <p:nvPicPr>
          <p:cNvPr id="201731" name="Picture 3" descr="drive shaf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51000"/>
            <a:ext cx="5715000" cy="4273550"/>
          </a:xfrm>
          <a:prstGeom prst="rect">
            <a:avLst/>
          </a:prstGeom>
          <a:noFill/>
        </p:spPr>
      </p:pic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175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Drive shaft attaches to rear end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 Vehicle – Rear of Truck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Frame</a:t>
            </a:r>
          </a:p>
          <a:p>
            <a:pPr lvl="1"/>
            <a:r>
              <a:rPr lang="en-US"/>
              <a:t>Check for dents, twists, rust, and other deformities</a:t>
            </a:r>
          </a:p>
          <a:p>
            <a:pPr lvl="2"/>
            <a:r>
              <a:rPr lang="en-US"/>
              <a:t>Inspect inside and outside of both sides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 Vehicle – Rear of Truck</a:t>
            </a:r>
          </a:p>
        </p:txBody>
      </p:sp>
      <p:pic>
        <p:nvPicPr>
          <p:cNvPr id="203779" name="Picture 3" descr="battery 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89100"/>
            <a:ext cx="5715000" cy="4292600"/>
          </a:xfrm>
          <a:prstGeom prst="rect">
            <a:avLst/>
          </a:prstGeom>
          <a:noFill/>
        </p:spPr>
      </p:pic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990600" y="2438400"/>
            <a:ext cx="1905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Truck battery box and batteries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 Vehicle – Rear of Truck</a:t>
            </a:r>
          </a:p>
        </p:txBody>
      </p:sp>
      <p:pic>
        <p:nvPicPr>
          <p:cNvPr id="204803" name="Picture 3" descr="auto dr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38300"/>
            <a:ext cx="5638800" cy="4238625"/>
          </a:xfrm>
          <a:prstGeom prst="rect">
            <a:avLst/>
          </a:prstGeom>
          <a:noFill/>
        </p:spPr>
      </p:pic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1981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Air system automatic dryer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 Vehicle – Rear of Truck</a:t>
            </a:r>
          </a:p>
        </p:txBody>
      </p:sp>
      <p:pic>
        <p:nvPicPr>
          <p:cNvPr id="205827" name="Picture 3" descr="rear ax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51000"/>
            <a:ext cx="5867400" cy="4386263"/>
          </a:xfrm>
          <a:prstGeom prst="rect">
            <a:avLst/>
          </a:prstGeom>
          <a:noFill/>
        </p:spPr>
      </p:pic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990600" y="243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Rear axle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/>
          <a:lstStyle/>
          <a:p>
            <a:r>
              <a:rPr lang="en-US"/>
              <a:t>Under Vehicle – Rear of Truck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Bed and sub frame</a:t>
            </a:r>
          </a:p>
          <a:p>
            <a:r>
              <a:rPr lang="en-US"/>
              <a:t>Lights/reflectors</a:t>
            </a:r>
          </a:p>
          <a:p>
            <a:r>
              <a:rPr lang="en-US"/>
              <a:t>Hydraulic oil</a:t>
            </a:r>
          </a:p>
          <a:p>
            <a:r>
              <a:rPr lang="en-US"/>
              <a:t>Mud flaps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Plow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Hydraulic lines</a:t>
            </a:r>
          </a:p>
          <a:p>
            <a:r>
              <a:rPr lang="en-US"/>
              <a:t>Frame</a:t>
            </a:r>
          </a:p>
          <a:p>
            <a:r>
              <a:rPr lang="en-US"/>
              <a:t>Blade</a:t>
            </a:r>
          </a:p>
          <a:p>
            <a:r>
              <a:rPr lang="en-US"/>
              <a:t>Shoes</a:t>
            </a:r>
          </a:p>
          <a:p>
            <a:r>
              <a:rPr lang="en-US"/>
              <a:t>Plow lights</a:t>
            </a:r>
          </a:p>
          <a:p>
            <a:r>
              <a:rPr lang="en-US"/>
              <a:t>Snow deflector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the Move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Seat belts</a:t>
            </a:r>
          </a:p>
          <a:p>
            <a:r>
              <a:rPr lang="en-US"/>
              <a:t>Steering</a:t>
            </a:r>
          </a:p>
          <a:p>
            <a:r>
              <a:rPr lang="en-US"/>
              <a:t>Parking brake</a:t>
            </a:r>
          </a:p>
          <a:p>
            <a:r>
              <a:rPr lang="en-US"/>
              <a:t>Service brake</a:t>
            </a:r>
          </a:p>
          <a:p>
            <a:r>
              <a:rPr lang="en-US"/>
              <a:t>Clutch/transmission</a:t>
            </a:r>
          </a:p>
          <a:p>
            <a:r>
              <a:rPr lang="en-US"/>
              <a:t>Backup alarm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2514600" cy="3276600"/>
          </a:xfrm>
        </p:spPr>
        <p:txBody>
          <a:bodyPr/>
          <a:lstStyle/>
          <a:p>
            <a:r>
              <a:rPr lang="en-US" sz="4000"/>
              <a:t>EM – 78 Truck Vehicle Inspection Form</a:t>
            </a:r>
          </a:p>
        </p:txBody>
      </p:sp>
      <p:pic>
        <p:nvPicPr>
          <p:cNvPr id="155651" name="Picture 3" descr="Em78"/>
          <p:cNvPicPr>
            <a:picLocks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457200"/>
            <a:ext cx="4648200" cy="5638800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EM-78 Form  Truck Vehicle Inspection Form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Created by the Office of Equipment Management as a tool to be used prior to operating any piece of power equipment at ODOT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EM-78 Form  Truck Vehicle Inspection Form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Designed to be a checklist for many types of equipment; therefore, only sections that apply to your particular situation need to be completed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          </a:t>
            </a:r>
            <a:r>
              <a:rPr lang="en-US">
                <a:latin typeface="Arial" charset="0"/>
                <a:cs typeface="Arial" charset="0"/>
              </a:rPr>
              <a:t>Highway Technician Academy</a:t>
            </a: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 Compartment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219200" y="2438400"/>
            <a:ext cx="2209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Dump truck engine compartment, dirt evacuator</a:t>
            </a:r>
          </a:p>
        </p:txBody>
      </p:sp>
      <p:pic>
        <p:nvPicPr>
          <p:cNvPr id="158724" name="Picture 4" descr="T&amp;L Picks 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050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On-screen Show (4:3)</PresentationFormat>
  <Paragraphs>233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LESSON FOUR</vt:lpstr>
      <vt:lpstr>Overview</vt:lpstr>
      <vt:lpstr>Operator Selection</vt:lpstr>
      <vt:lpstr>Operator Selection</vt:lpstr>
      <vt:lpstr>Operator PPE – Proper Safety Apparel</vt:lpstr>
      <vt:lpstr>EM – 78 Truck Vehicle Inspection Form</vt:lpstr>
      <vt:lpstr>EM-78 Form  Truck Vehicle Inspection Form</vt:lpstr>
      <vt:lpstr>EM-78 Form  Truck Vehicle Inspection Form</vt:lpstr>
      <vt:lpstr>Engine Compartment</vt:lpstr>
      <vt:lpstr>Engine Compartment</vt:lpstr>
      <vt:lpstr>Engine Compartment</vt:lpstr>
      <vt:lpstr>Engine Compartment</vt:lpstr>
      <vt:lpstr>Engine Compartment</vt:lpstr>
      <vt:lpstr>Engine Compartment</vt:lpstr>
      <vt:lpstr>Engine Compartment</vt:lpstr>
      <vt:lpstr>Engine Compartment</vt:lpstr>
      <vt:lpstr>Engine Compartment</vt:lpstr>
      <vt:lpstr>Engine Compartment</vt:lpstr>
      <vt:lpstr>Engine Compartment</vt:lpstr>
      <vt:lpstr>Engine Compartment</vt:lpstr>
      <vt:lpstr>Engine Compartment</vt:lpstr>
      <vt:lpstr>Engine Compartment</vt:lpstr>
      <vt:lpstr>Engine Compartment </vt:lpstr>
      <vt:lpstr>Engine Compartment</vt:lpstr>
      <vt:lpstr>Engine Compartment</vt:lpstr>
      <vt:lpstr>Engine Compartment</vt:lpstr>
      <vt:lpstr>Engine Compartment</vt:lpstr>
      <vt:lpstr>Engine Compartment</vt:lpstr>
      <vt:lpstr>Engine Compartment</vt:lpstr>
      <vt:lpstr>Engine Compartment</vt:lpstr>
      <vt:lpstr>Engine Compartment</vt:lpstr>
      <vt:lpstr>Engine Start Up</vt:lpstr>
      <vt:lpstr>Engine Start Up</vt:lpstr>
      <vt:lpstr>Engine Start Up</vt:lpstr>
      <vt:lpstr>Engine Start Up</vt:lpstr>
      <vt:lpstr>Engine Start Up</vt:lpstr>
      <vt:lpstr>Walk Around</vt:lpstr>
      <vt:lpstr>Drivers/Fuel Area</vt:lpstr>
      <vt:lpstr>Drivers/Fuel Area</vt:lpstr>
      <vt:lpstr>Rear Wheels</vt:lpstr>
      <vt:lpstr>Rear Wheels</vt:lpstr>
      <vt:lpstr>Rear Wheels</vt:lpstr>
      <vt:lpstr>Rear Suspension</vt:lpstr>
      <vt:lpstr>Truck Walk Around</vt:lpstr>
      <vt:lpstr>Truck Walk Around</vt:lpstr>
      <vt:lpstr>Rear Brakes</vt:lpstr>
      <vt:lpstr>Rear Brakes</vt:lpstr>
      <vt:lpstr>Under Vehicle – Rear of Truck</vt:lpstr>
      <vt:lpstr>Under Vehicle – Rear of Truck</vt:lpstr>
      <vt:lpstr>Under Vehicle – Rear of Truck</vt:lpstr>
      <vt:lpstr>Under Vehicle – Rear of Truck</vt:lpstr>
      <vt:lpstr>Under Vehicle – Rear of Truck</vt:lpstr>
      <vt:lpstr>Under Vehicle – Rear of Truck</vt:lpstr>
      <vt:lpstr>Under Vehicle – Rear of Truck</vt:lpstr>
      <vt:lpstr>Under Vehicle – Rear of Truck</vt:lpstr>
      <vt:lpstr>Under Vehicle – Rear of Truck</vt:lpstr>
      <vt:lpstr>Plow</vt:lpstr>
      <vt:lpstr>On the Move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FOUR</dc:title>
  <dc:creator>peter wisniewski</dc:creator>
  <cp:lastModifiedBy>peter wisniewski</cp:lastModifiedBy>
  <cp:revision>1</cp:revision>
  <dcterms:created xsi:type="dcterms:W3CDTF">2013-08-06T19:07:46Z</dcterms:created>
  <dcterms:modified xsi:type="dcterms:W3CDTF">2013-08-06T19:08:26Z</dcterms:modified>
</cp:coreProperties>
</file>