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5800" y="6248400"/>
            <a:ext cx="5334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</a:t>
            </a:r>
            <a:r>
              <a:rPr lang="en-US">
                <a:latin typeface="+mn-lt"/>
                <a:cs typeface="+mn-cs"/>
              </a:rPr>
              <a:t>Highway Technician Academy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019800" y="6248400"/>
            <a:ext cx="2438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48B8C-B15E-4D52-A4FC-DBE5653AA907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533F3-C151-4DD0-A368-0837DE9BBA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Plowing and Removal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Intent of plowing</a:t>
            </a:r>
          </a:p>
          <a:p>
            <a:r>
              <a:rPr lang="en-US"/>
              <a:t>Plow types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Plowing and Removal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Front Mounted Plow</a:t>
            </a:r>
          </a:p>
          <a:p>
            <a:pPr>
              <a:buFontTx/>
              <a:buNone/>
            </a:pPr>
            <a:endParaRPr lang="en-US" sz="2800"/>
          </a:p>
        </p:txBody>
      </p:sp>
      <p:pic>
        <p:nvPicPr>
          <p:cNvPr id="392196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9200" y="1905000"/>
            <a:ext cx="6781800" cy="4267200"/>
          </a:xfrm>
          <a:noFill/>
          <a:ln/>
        </p:spPr>
      </p:pic>
      <p:sp>
        <p:nvSpPr>
          <p:cNvPr id="392197" name="Text Box 5"/>
          <p:cNvSpPr txBox="1">
            <a:spLocks noChangeArrowheads="1"/>
          </p:cNvSpPr>
          <p:nvPr/>
        </p:nvSpPr>
        <p:spPr bwMode="auto">
          <a:xfrm>
            <a:off x="1524000" y="55626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Dump truck with front plow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Plowing and Removal</a:t>
            </a:r>
          </a:p>
        </p:txBody>
      </p:sp>
      <p:pic>
        <p:nvPicPr>
          <p:cNvPr id="393219" name="Picture 3" descr="dump truck plow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5900" y="1447800"/>
            <a:ext cx="6134100" cy="4606925"/>
          </a:xfrm>
          <a:prstGeom prst="rect">
            <a:avLst/>
          </a:prstGeom>
          <a:noFill/>
        </p:spPr>
      </p:pic>
      <p:sp>
        <p:nvSpPr>
          <p:cNvPr id="393220" name="Text Box 4"/>
          <p:cNvSpPr txBox="1">
            <a:spLocks noChangeArrowheads="1"/>
          </p:cNvSpPr>
          <p:nvPr/>
        </p:nvSpPr>
        <p:spPr bwMode="auto">
          <a:xfrm>
            <a:off x="1905000" y="1676400"/>
            <a:ext cx="411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Dump truck with front plow and wing plow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Plowing and Removal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Other removal equipment</a:t>
            </a:r>
          </a:p>
          <a:p>
            <a:r>
              <a:rPr lang="en-US"/>
              <a:t>Consideration must be given to loading and removal of snow when storage is a problem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Plowing and Removal</vt:lpstr>
      <vt:lpstr>Plowing and Removal</vt:lpstr>
      <vt:lpstr>Plowing and Removal</vt:lpstr>
      <vt:lpstr>Plowing and Removal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Plowing and Removal</dc:title>
  <dc:creator>peter wisniewski</dc:creator>
  <cp:lastModifiedBy>peter wisniewski</cp:lastModifiedBy>
  <cp:revision>1</cp:revision>
  <dcterms:created xsi:type="dcterms:W3CDTF">2013-08-13T16:27:42Z</dcterms:created>
  <dcterms:modified xsi:type="dcterms:W3CDTF">2013-08-13T16:28:29Z</dcterms:modified>
</cp:coreProperties>
</file>