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4536F-784E-40E4-BEF0-4A2D615F6CDE}" type="datetimeFigureOut">
              <a:rPr lang="en-US" smtClean="0"/>
              <a:pPr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C6A98-4FF4-4B6A-8886-227985AB8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Solid Material Application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Advances</a:t>
            </a:r>
          </a:p>
          <a:p>
            <a:pPr lvl="1"/>
            <a:r>
              <a:rPr lang="en-US"/>
              <a:t>For decades, salt was spread onto roadways by shoveling it onto the road from the bed of a slow-moving truck</a:t>
            </a:r>
          </a:p>
          <a:p>
            <a:pPr lvl="1"/>
            <a:r>
              <a:rPr lang="en-US"/>
              <a:t>Today, we have much more efficient and easier application techniques for solid materials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Solid Material Application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Spreader types - dry chemicals are generally applied with:</a:t>
            </a:r>
          </a:p>
          <a:p>
            <a:pPr lvl="1"/>
            <a:r>
              <a:rPr lang="en-US"/>
              <a:t>Hopper spreaders</a:t>
            </a:r>
          </a:p>
          <a:p>
            <a:pPr lvl="1"/>
            <a:r>
              <a:rPr lang="en-US"/>
              <a:t>Tailgate-type dry material spreader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Solid Material Application</a:t>
            </a:r>
          </a:p>
        </p:txBody>
      </p:sp>
      <p:pic>
        <p:nvPicPr>
          <p:cNvPr id="387075" name="Picture 3" descr="dump truck plo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1587500"/>
            <a:ext cx="6134100" cy="4594225"/>
          </a:xfrm>
          <a:prstGeom prst="rect">
            <a:avLst/>
          </a:prstGeom>
          <a:noFill/>
        </p:spPr>
      </p:pic>
      <p:sp>
        <p:nvSpPr>
          <p:cNvPr id="387076" name="Text Box 4"/>
          <p:cNvSpPr txBox="1">
            <a:spLocks noChangeArrowheads="1"/>
          </p:cNvSpPr>
          <p:nvPr/>
        </p:nvSpPr>
        <p:spPr bwMode="auto">
          <a:xfrm>
            <a:off x="2286000" y="1752600"/>
            <a:ext cx="5105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Dump truck plowing and applying material (tailgate style)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Solid Material Application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Two basic types of under tailgate spreaders that can be used with standard tailgates</a:t>
            </a:r>
          </a:p>
          <a:p>
            <a:pPr lvl="1"/>
            <a:r>
              <a:rPr lang="en-US"/>
              <a:t>Conveyor style dump bodies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Solid Material Application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Application rate</a:t>
            </a:r>
          </a:p>
          <a:p>
            <a:pPr lvl="1"/>
            <a:r>
              <a:rPr lang="en-US"/>
              <a:t>Depends on a number of factors</a:t>
            </a:r>
          </a:p>
          <a:p>
            <a:r>
              <a:rPr lang="en-US"/>
              <a:t>Controls</a:t>
            </a:r>
          </a:p>
          <a:p>
            <a:pPr lvl="1"/>
            <a:r>
              <a:rPr lang="en-US"/>
              <a:t>Types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Solid Material Application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Zero velocity spreaders</a:t>
            </a:r>
          </a:p>
          <a:p>
            <a:pPr lvl="1"/>
            <a:r>
              <a:rPr lang="en-US"/>
              <a:t>Solids tend to bounce off roadway</a:t>
            </a:r>
          </a:p>
          <a:p>
            <a:pPr lvl="1"/>
            <a:r>
              <a:rPr lang="en-US"/>
              <a:t>Zero velocity spreaders counteract certain effects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           </a:t>
            </a:r>
            <a:r>
              <a:rPr lang="en-US">
                <a:latin typeface="Arial" charset="0"/>
                <a:cs typeface="Arial" charset="0"/>
              </a:rPr>
              <a:t>Highway Technician Academy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Plowing and Removal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Intent of plowing</a:t>
            </a:r>
          </a:p>
          <a:p>
            <a:r>
              <a:rPr lang="en-US"/>
              <a:t>Plow types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Solid Material Application</vt:lpstr>
      <vt:lpstr>Solid Material Application</vt:lpstr>
      <vt:lpstr>Solid Material Application</vt:lpstr>
      <vt:lpstr>Solid Material Application</vt:lpstr>
      <vt:lpstr>Solid Material Application</vt:lpstr>
      <vt:lpstr>Solid Material Application</vt:lpstr>
      <vt:lpstr>Plowing and Removal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Material Application</dc:title>
  <dc:creator>peter wisniewski</dc:creator>
  <cp:lastModifiedBy>peter wisniewski</cp:lastModifiedBy>
  <cp:revision>2</cp:revision>
  <dcterms:created xsi:type="dcterms:W3CDTF">2013-08-06T19:55:07Z</dcterms:created>
  <dcterms:modified xsi:type="dcterms:W3CDTF">2013-08-13T20:35:31Z</dcterms:modified>
</cp:coreProperties>
</file>