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5800" y="62484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</a:t>
            </a:r>
            <a:r>
              <a:rPr lang="en-US">
                <a:latin typeface="+mn-lt"/>
                <a:cs typeface="+mn-cs"/>
              </a:rPr>
              <a:t>Highway Technician Academy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019800" y="6248400"/>
            <a:ext cx="2438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2AFB0-8AA4-4B06-A67C-75901BB1206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17AD3-24CD-498C-BB9A-A744DDF175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Pre-wetting Solids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effectiveness and efficiency of solid chemicals can increase when the material is pre-wetted</a:t>
            </a:r>
          </a:p>
          <a:p>
            <a:pPr lvl="1"/>
            <a:r>
              <a:rPr lang="en-US"/>
              <a:t>Chemical then sticks to the road more effectively and becomes activated by the moisture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Pre-wetting Solids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Solid chemicals can be pre-wet in three ways:</a:t>
            </a:r>
          </a:p>
          <a:p>
            <a:pPr lvl="1"/>
            <a:r>
              <a:rPr lang="en-US"/>
              <a:t>Pre-wetting the stock pile</a:t>
            </a:r>
          </a:p>
          <a:p>
            <a:pPr lvl="1"/>
            <a:r>
              <a:rPr lang="en-US"/>
              <a:t>Pre-wetting single load</a:t>
            </a:r>
          </a:p>
          <a:p>
            <a:pPr lvl="1"/>
            <a:r>
              <a:rPr lang="en-US"/>
              <a:t>Pre-wetting by on-board spreader systems</a:t>
            </a:r>
          </a:p>
          <a:p>
            <a:pPr lvl="2"/>
            <a:endParaRPr lang="en-US"/>
          </a:p>
          <a:p>
            <a:pPr lvl="2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Pre-wetting Solids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467600" cy="415925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sz="2800"/>
              <a:t>Tailgate mounted brine tank</a:t>
            </a:r>
          </a:p>
          <a:p>
            <a:pPr>
              <a:buFontTx/>
              <a:buNone/>
            </a:pPr>
            <a:endParaRPr lang="en-US" sz="2800"/>
          </a:p>
        </p:txBody>
      </p:sp>
      <p:pic>
        <p:nvPicPr>
          <p:cNvPr id="381956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752600"/>
            <a:ext cx="7848600" cy="4191000"/>
          </a:xfrm>
          <a:noFill/>
          <a:ln>
            <a:solidFill>
              <a:schemeClr val="tx1"/>
            </a:solidFill>
          </a:ln>
        </p:spPr>
      </p:pic>
      <p:sp>
        <p:nvSpPr>
          <p:cNvPr id="381957" name="Text Box 5"/>
          <p:cNvSpPr txBox="1">
            <a:spLocks noChangeArrowheads="1"/>
          </p:cNvSpPr>
          <p:nvPr/>
        </p:nvSpPr>
        <p:spPr bwMode="auto">
          <a:xfrm>
            <a:off x="1219200" y="5334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Tailgate mounted brine tank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Pre-wetting Solids</a:t>
            </a:r>
          </a:p>
        </p:txBody>
      </p:sp>
      <p:pic>
        <p:nvPicPr>
          <p:cNvPr id="382979" name="Picture 3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371600"/>
            <a:ext cx="7848600" cy="4648200"/>
          </a:xfrm>
          <a:noFill/>
          <a:ln>
            <a:solidFill>
              <a:schemeClr val="tx1"/>
            </a:solidFill>
          </a:ln>
        </p:spPr>
      </p:pic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990600" y="5181600"/>
            <a:ext cx="563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FF"/>
                </a:solidFill>
              </a:rPr>
              <a:t>Tailgate spinner showing pre-wetting material with brine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Pre-wetting Solids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Spreading pre-wetted material</a:t>
            </a:r>
          </a:p>
          <a:p>
            <a:pPr lvl="1"/>
            <a:r>
              <a:rPr lang="en-US"/>
              <a:t>Use ground speed controls to adjust the material flow rate in relation to vehicle speed</a:t>
            </a:r>
          </a:p>
          <a:p>
            <a:pPr lvl="1"/>
            <a:r>
              <a:rPr lang="en-US"/>
              <a:t>Combination systems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Pre-wetting Solids</vt:lpstr>
      <vt:lpstr>Pre-wetting Solids</vt:lpstr>
      <vt:lpstr>Pre-wetting Solids</vt:lpstr>
      <vt:lpstr>Pre-wetting Solids</vt:lpstr>
      <vt:lpstr>Pre-wetting Solids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Pre-wetting Solids</dc:title>
  <dc:creator>peter wisniewski</dc:creator>
  <cp:lastModifiedBy>peter wisniewski</cp:lastModifiedBy>
  <cp:revision>1</cp:revision>
  <dcterms:created xsi:type="dcterms:W3CDTF">2013-08-06T19:37:26Z</dcterms:created>
  <dcterms:modified xsi:type="dcterms:W3CDTF">2013-08-06T19:39:04Z</dcterms:modified>
</cp:coreProperties>
</file>