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</a:t>
            </a:r>
            <a:r>
              <a:rPr lang="en-US">
                <a:latin typeface="+mn-lt"/>
                <a:cs typeface="+mn-cs"/>
              </a:rPr>
              <a:t>Highway Technician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198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4728-6D06-4085-B2DC-573ABCE722F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ACA3-D8F1-4187-AF5F-B10ACE7454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sz="2800"/>
              <a:t>Salt brine</a:t>
            </a:r>
          </a:p>
          <a:p>
            <a:endParaRPr lang="en-US" sz="2800"/>
          </a:p>
        </p:txBody>
      </p:sp>
      <p:pic>
        <p:nvPicPr>
          <p:cNvPr id="35942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09800"/>
            <a:ext cx="7696200" cy="3886200"/>
          </a:xfrm>
          <a:noFill/>
          <a:ln/>
        </p:spPr>
      </p:pic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Salt brine mixing hopper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pic>
        <p:nvPicPr>
          <p:cNvPr id="375811" name="Picture 3" descr="ta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1657350"/>
            <a:ext cx="6051550" cy="4514850"/>
          </a:xfrm>
          <a:prstGeom prst="rect">
            <a:avLst/>
          </a:prstGeom>
          <a:noFill/>
        </p:spPr>
      </p:pic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1981200" y="5486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Side view of brine semi tank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Large Tankers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37683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057400"/>
            <a:ext cx="7696200" cy="4191000"/>
          </a:xfrm>
          <a:noFill/>
          <a:ln/>
        </p:spPr>
      </p:pic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1295400" y="5638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Rear view of brine semi tank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Application methods – spray bar</a:t>
            </a:r>
          </a:p>
          <a:p>
            <a:pPr lvl="1"/>
            <a:r>
              <a:rPr lang="en-US"/>
              <a:t>Spray bar doesn’t actually “spray” liquid chemicals</a:t>
            </a:r>
          </a:p>
          <a:p>
            <a:pPr lvl="1"/>
            <a:r>
              <a:rPr lang="en-US"/>
              <a:t>Installation of rubber flaps or inexpensive rubber tubing directs liquid close to pavement</a:t>
            </a:r>
          </a:p>
          <a:p>
            <a:pPr lvl="1"/>
            <a:r>
              <a:rPr lang="en-US"/>
              <a:t>With typical spray bar, pumps push liquid through nozzles in the spray bar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810000" cy="4530725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378884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57375"/>
            <a:ext cx="7086600" cy="4238625"/>
          </a:xfrm>
          <a:noFill/>
          <a:ln>
            <a:solidFill>
              <a:schemeClr val="tx1"/>
            </a:solidFill>
          </a:ln>
        </p:spPr>
      </p:pic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1524000" y="5410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insert tank with bottom spray bar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0451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7924800" cy="45720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924800" cy="4648200"/>
          </a:xfrm>
          <a:noFill/>
          <a:ln/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applicator, applying pre-treat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2499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8001000" cy="4724400"/>
          </a:xfrm>
          <a:noFill/>
          <a:ln/>
        </p:spPr>
      </p:pic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being applied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3523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848600" cy="4724400"/>
          </a:xfrm>
          <a:noFill/>
          <a:ln/>
        </p:spPr>
      </p:pic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Brine after drying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4547" name="Picture 3" descr="brine 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77000" cy="484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3276600" y="5638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Tailgate mounted brine tank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 Maintenance Materials</a:t>
            </a:r>
          </a:p>
        </p:txBody>
      </p:sp>
      <p:pic>
        <p:nvPicPr>
          <p:cNvPr id="365571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7848600" cy="4724400"/>
          </a:xfrm>
          <a:noFill/>
          <a:ln>
            <a:solidFill>
              <a:schemeClr val="tx1"/>
            </a:solidFill>
          </a:ln>
        </p:spPr>
      </p:pic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Tailgate mounted material spinner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Liquid chemicals are applied using a spray bar system</a:t>
            </a:r>
          </a:p>
          <a:p>
            <a:r>
              <a:rPr lang="en-US"/>
              <a:t>Applicator types</a:t>
            </a:r>
          </a:p>
          <a:p>
            <a:pPr lvl="1"/>
            <a:r>
              <a:rPr lang="en-US"/>
              <a:t>Permanently mounted on vehicle</a:t>
            </a:r>
          </a:p>
          <a:p>
            <a:pPr lvl="1"/>
            <a:r>
              <a:rPr lang="en-US"/>
              <a:t>Placed in truck bed or temporarily attached</a:t>
            </a:r>
          </a:p>
          <a:p>
            <a:pPr lvl="1"/>
            <a:r>
              <a:rPr lang="en-US"/>
              <a:t>Towed behind the truck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Liquid Chemical Application Equipment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3810000" cy="4114800"/>
          </a:xfrm>
        </p:spPr>
        <p:txBody>
          <a:bodyPr/>
          <a:lstStyle/>
          <a:p>
            <a:r>
              <a:rPr lang="en-US"/>
              <a:t>Truck Mounted Applicator</a:t>
            </a:r>
          </a:p>
          <a:p>
            <a:endParaRPr lang="en-US"/>
          </a:p>
        </p:txBody>
      </p:sp>
      <p:pic>
        <p:nvPicPr>
          <p:cNvPr id="3747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684463"/>
            <a:ext cx="6400800" cy="3563937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213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Winter Maintenance Materials</vt:lpstr>
      <vt:lpstr>Liquid Chemical Application Equipment</vt:lpstr>
      <vt:lpstr>Liquid Chemical Application Equipment</vt:lpstr>
      <vt:lpstr>Liquid Chemical Application Equipment</vt:lpstr>
      <vt:lpstr>Liquid Chemical Application Equipment</vt:lpstr>
      <vt:lpstr>Liquid Chemical Application Equipment</vt:lpstr>
      <vt:lpstr>Liquid Chemical Application Equipment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Maintenance Materials</dc:title>
  <dc:creator>peter wisniewski</dc:creator>
  <cp:lastModifiedBy>peter wisniewski</cp:lastModifiedBy>
  <cp:revision>1</cp:revision>
  <dcterms:created xsi:type="dcterms:W3CDTF">2013-08-13T19:10:13Z</dcterms:created>
  <dcterms:modified xsi:type="dcterms:W3CDTF">2013-08-13T19:13:25Z</dcterms:modified>
</cp:coreProperties>
</file>