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86F7-8659-4384-98C5-E4508715715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7843-8719-4527-AEEB-4039CFFBE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86F7-8659-4384-98C5-E4508715715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7843-8719-4527-AEEB-4039CFFBE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86F7-8659-4384-98C5-E4508715715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7843-8719-4527-AEEB-4039CFFBE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86F7-8659-4384-98C5-E4508715715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7843-8719-4527-AEEB-4039CFFBE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86F7-8659-4384-98C5-E4508715715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7843-8719-4527-AEEB-4039CFFBE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86F7-8659-4384-98C5-E4508715715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7843-8719-4527-AEEB-4039CFFBE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86F7-8659-4384-98C5-E4508715715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7843-8719-4527-AEEB-4039CFFBE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86F7-8659-4384-98C5-E4508715715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7843-8719-4527-AEEB-4039CFFBE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86F7-8659-4384-98C5-E4508715715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7843-8719-4527-AEEB-4039CFFBE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86F7-8659-4384-98C5-E4508715715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7843-8719-4527-AEEB-4039CFFBE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86F7-8659-4384-98C5-E4508715715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7843-8719-4527-AEEB-4039CFFBEA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D86F7-8659-4384-98C5-E4508715715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B7843-8719-4527-AEEB-4039CFFBEA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Winter Maintenance Materials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Available materials</a:t>
            </a:r>
          </a:p>
          <a:p>
            <a:pPr lvl="1"/>
            <a:r>
              <a:rPr lang="en-US"/>
              <a:t>Chemicals</a:t>
            </a:r>
          </a:p>
          <a:p>
            <a:pPr lvl="1"/>
            <a:r>
              <a:rPr lang="en-US"/>
              <a:t>Abrasives</a:t>
            </a:r>
          </a:p>
          <a:p>
            <a:pPr lvl="1"/>
            <a:r>
              <a:rPr lang="en-US"/>
              <a:t>Most commonly used winter maintenance materials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Winter Maintenance Materials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Material selection</a:t>
            </a:r>
          </a:p>
          <a:p>
            <a:pPr lvl="1">
              <a:lnSpc>
                <a:spcPct val="90000"/>
              </a:lnSpc>
            </a:pPr>
            <a:r>
              <a:rPr lang="en-US"/>
              <a:t>Numerous factors are considered within the selection process</a:t>
            </a:r>
          </a:p>
          <a:p>
            <a:pPr lvl="1">
              <a:lnSpc>
                <a:spcPct val="90000"/>
              </a:lnSpc>
            </a:pPr>
            <a:r>
              <a:rPr lang="en-US"/>
              <a:t>Variables within a storm event dictate materials and application rates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Winter Maintenance Materials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chemicals work</a:t>
            </a:r>
          </a:p>
          <a:p>
            <a:pPr lvl="1"/>
            <a:r>
              <a:rPr lang="en-US"/>
              <a:t>Generally work by depressing the freezing point of water and turning snow and ice into a liquid or semi-liquid slush</a:t>
            </a:r>
          </a:p>
          <a:p>
            <a:pPr lvl="1"/>
            <a:r>
              <a:rPr lang="en-US"/>
              <a:t>Dilution of solution</a:t>
            </a:r>
          </a:p>
          <a:p>
            <a:pPr lvl="1"/>
            <a:r>
              <a:rPr lang="en-US"/>
              <a:t>Solid chemicals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Winter Maintenance Materials</vt:lpstr>
      <vt:lpstr>Winter Maintenance Materials</vt:lpstr>
      <vt:lpstr>Winter Maintenance Materials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Maintenance Materials</dc:title>
  <dc:creator>peter wisniewski</dc:creator>
  <cp:lastModifiedBy>peter wisniewski</cp:lastModifiedBy>
  <cp:revision>1</cp:revision>
  <dcterms:created xsi:type="dcterms:W3CDTF">2013-08-13T20:11:46Z</dcterms:created>
  <dcterms:modified xsi:type="dcterms:W3CDTF">2013-08-13T20:12:36Z</dcterms:modified>
</cp:coreProperties>
</file>