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C176-9BE5-4963-94D5-BDD032DA5EA9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B1F58-4FA2-47D8-9DC4-0676603FC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C176-9BE5-4963-94D5-BDD032DA5EA9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B1F58-4FA2-47D8-9DC4-0676603FC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C176-9BE5-4963-94D5-BDD032DA5EA9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B1F58-4FA2-47D8-9DC4-0676603FC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C176-9BE5-4963-94D5-BDD032DA5EA9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B1F58-4FA2-47D8-9DC4-0676603FC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C176-9BE5-4963-94D5-BDD032DA5EA9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B1F58-4FA2-47D8-9DC4-0676603FC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C176-9BE5-4963-94D5-BDD032DA5EA9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B1F58-4FA2-47D8-9DC4-0676603FC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C176-9BE5-4963-94D5-BDD032DA5EA9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B1F58-4FA2-47D8-9DC4-0676603FC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C176-9BE5-4963-94D5-BDD032DA5EA9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B1F58-4FA2-47D8-9DC4-0676603FC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C176-9BE5-4963-94D5-BDD032DA5EA9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B1F58-4FA2-47D8-9DC4-0676603FC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C176-9BE5-4963-94D5-BDD032DA5EA9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B1F58-4FA2-47D8-9DC4-0676603FC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C176-9BE5-4963-94D5-BDD032DA5EA9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B1F58-4FA2-47D8-9DC4-0676603FC8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AC176-9BE5-4963-94D5-BDD032DA5EA9}" type="datetimeFigureOut">
              <a:rPr lang="en-US" smtClean="0"/>
              <a:t>8/6/2013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B1F58-4FA2-47D8-9DC4-0676603FC8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685800" y="6248400"/>
            <a:ext cx="5334000" cy="457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2928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LESSON EIGHT</a:t>
            </a:r>
          </a:p>
        </p:txBody>
      </p:sp>
      <p:sp>
        <p:nvSpPr>
          <p:cNvPr id="2928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Emergency Equipment and      Set-Up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Standard Equipment 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Fire Extinguisher</a:t>
            </a:r>
          </a:p>
          <a:p>
            <a:r>
              <a:rPr lang="en-US" sz="2800"/>
              <a:t>First aid kit</a:t>
            </a:r>
          </a:p>
          <a:p>
            <a:r>
              <a:rPr lang="en-US" sz="2800"/>
              <a:t>Reflective triangles</a:t>
            </a:r>
          </a:p>
          <a:p>
            <a:r>
              <a:rPr lang="en-US" sz="2800"/>
              <a:t>flares</a:t>
            </a:r>
          </a:p>
          <a:p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sz="4000"/>
              <a:t>Emergency Warning Device Placement and Distance</a:t>
            </a:r>
          </a:p>
        </p:txBody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type of road you are on dictates where you place flares or triangles.  You may use either device, depending on availability and conditions as described earlier in this section.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Emergency Equipment Set Up</a:t>
            </a:r>
          </a:p>
        </p:txBody>
      </p:sp>
      <p:pic>
        <p:nvPicPr>
          <p:cNvPr id="295939" name="Picture 3" descr="EWDPlaceme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1125538"/>
            <a:ext cx="5105400" cy="4978400"/>
          </a:xfrm>
          <a:prstGeom prst="rect">
            <a:avLst/>
          </a:prstGeom>
          <a:noFill/>
        </p:spPr>
      </p:pic>
      <p:sp>
        <p:nvSpPr>
          <p:cNvPr id="295940" name="Text Box 4"/>
          <p:cNvSpPr txBox="1">
            <a:spLocks noChangeArrowheads="1"/>
          </p:cNvSpPr>
          <p:nvPr/>
        </p:nvSpPr>
        <p:spPr bwMode="auto">
          <a:xfrm>
            <a:off x="533400" y="2057400"/>
            <a:ext cx="24384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Two lane highway (one lane each direction)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296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Emergency Equipment Set Up</a:t>
            </a:r>
          </a:p>
        </p:txBody>
      </p:sp>
      <p:pic>
        <p:nvPicPr>
          <p:cNvPr id="296963" name="Picture 3" descr="two la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1447800"/>
            <a:ext cx="4800600" cy="4017963"/>
          </a:xfrm>
          <a:prstGeom prst="rect">
            <a:avLst/>
          </a:prstGeom>
          <a:noFill/>
        </p:spPr>
      </p:pic>
      <p:sp>
        <p:nvSpPr>
          <p:cNvPr id="296964" name="Text Box 4"/>
          <p:cNvSpPr txBox="1">
            <a:spLocks noChangeArrowheads="1"/>
          </p:cNvSpPr>
          <p:nvPr/>
        </p:nvSpPr>
        <p:spPr bwMode="auto">
          <a:xfrm>
            <a:off x="1066800" y="2530475"/>
            <a:ext cx="2438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Two lane highway with hill or curve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Emergency Equipment Set Up</a:t>
            </a:r>
          </a:p>
        </p:txBody>
      </p:sp>
      <p:sp>
        <p:nvSpPr>
          <p:cNvPr id="297987" name="Text Box 3"/>
          <p:cNvSpPr txBox="1">
            <a:spLocks noChangeArrowheads="1"/>
          </p:cNvSpPr>
          <p:nvPr/>
        </p:nvSpPr>
        <p:spPr bwMode="auto">
          <a:xfrm>
            <a:off x="762000" y="2057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Four lane highway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Measuring Distance</a:t>
            </a:r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/>
              <a:t>The easiest way to measure distance for the placement of emergency warning devices is to use the lane dividing lines (the dashed yellow lines)</a:t>
            </a:r>
          </a:p>
          <a:p>
            <a:pPr lvl="1"/>
            <a:r>
              <a:rPr lang="en-US"/>
              <a:t>Each line is 10 feet long</a:t>
            </a:r>
          </a:p>
          <a:p>
            <a:pPr lvl="1"/>
            <a:r>
              <a:rPr lang="en-US"/>
              <a:t>The distance between the lines is 30 feet</a:t>
            </a:r>
          </a:p>
          <a:p>
            <a:pPr lvl="1"/>
            <a:r>
              <a:rPr lang="en-US"/>
              <a:t>From the start of one line to the end of the next line is 50 feet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172</Words>
  <Application>Microsoft Office PowerPoint</Application>
  <PresentationFormat>On-screen Show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LESSON EIGHT</vt:lpstr>
      <vt:lpstr>Standard Equipment </vt:lpstr>
      <vt:lpstr>Emergency Warning Device Placement and Distance</vt:lpstr>
      <vt:lpstr>Emergency Equipment Set Up</vt:lpstr>
      <vt:lpstr>Emergency Equipment Set Up</vt:lpstr>
      <vt:lpstr>Emergency Equipment Set Up</vt:lpstr>
      <vt:lpstr>Measuring Distance</vt:lpstr>
    </vt:vector>
  </TitlesOfParts>
  <Company>Wisconsin 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EIGHT</dc:title>
  <dc:creator>peter wisniewski</dc:creator>
  <cp:lastModifiedBy>peter wisniewski</cp:lastModifiedBy>
  <cp:revision>1</cp:revision>
  <dcterms:created xsi:type="dcterms:W3CDTF">2013-08-06T19:23:10Z</dcterms:created>
  <dcterms:modified xsi:type="dcterms:W3CDTF">2013-08-06T19:24:05Z</dcterms:modified>
</cp:coreProperties>
</file>