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C31F4-9E29-4604-B8A8-EC3430283154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CDE69-2F7D-4082-967D-5CFB29843E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85800" y="6248400"/>
            <a:ext cx="5334000" cy="457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LESSON SIX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Brake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Gauges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Air supply pressure gauge</a:t>
            </a:r>
          </a:p>
          <a:p>
            <a:pPr lvl="1"/>
            <a:r>
              <a:rPr lang="en-US"/>
              <a:t>Located on dashboard of truck</a:t>
            </a:r>
          </a:p>
          <a:p>
            <a:pPr lvl="1"/>
            <a:r>
              <a:rPr lang="en-US"/>
              <a:t>You may have more than one</a:t>
            </a:r>
          </a:p>
          <a:p>
            <a:pPr lvl="1"/>
            <a:r>
              <a:rPr lang="en-US"/>
              <a:t>Shows available pressure reading</a:t>
            </a:r>
          </a:p>
          <a:p>
            <a:pPr lvl="1"/>
            <a:r>
              <a:rPr lang="en-US"/>
              <a:t>Shows pressure decrease when brake pedal is depressed</a:t>
            </a:r>
          </a:p>
          <a:p>
            <a:pPr lvl="1"/>
            <a:r>
              <a:rPr lang="en-US"/>
              <a:t>Includes dashboard warning device for low psi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 Cam Brakes</a:t>
            </a:r>
          </a:p>
        </p:txBody>
      </p:sp>
      <p:pic>
        <p:nvPicPr>
          <p:cNvPr id="244739" name="Picture 3" descr="s c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1651000"/>
            <a:ext cx="5213350" cy="4424363"/>
          </a:xfrm>
          <a:prstGeom prst="rect">
            <a:avLst/>
          </a:prstGeom>
          <a:noFill/>
        </p:spPr>
      </p:pic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609600" y="3733800"/>
            <a:ext cx="228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 Cam brake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Maintenance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Brake systems are generally easy to maintain</a:t>
            </a:r>
          </a:p>
          <a:p>
            <a:pPr lvl="1"/>
            <a:r>
              <a:rPr lang="en-US"/>
              <a:t>Daily proper pre-trip inspections</a:t>
            </a:r>
          </a:p>
          <a:p>
            <a:pPr lvl="1"/>
            <a:r>
              <a:rPr lang="en-US"/>
              <a:t>Lubrication</a:t>
            </a:r>
          </a:p>
          <a:p>
            <a:pPr lvl="1"/>
            <a:r>
              <a:rPr lang="en-US"/>
              <a:t>Cleanliness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Brake Types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Hydraulic</a:t>
            </a:r>
          </a:p>
          <a:p>
            <a:pPr>
              <a:lnSpc>
                <a:spcPct val="90000"/>
              </a:lnSpc>
            </a:pPr>
            <a:r>
              <a:rPr lang="en-US"/>
              <a:t>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Brake Types</a:t>
            </a:r>
          </a:p>
        </p:txBody>
      </p:sp>
      <p:pic>
        <p:nvPicPr>
          <p:cNvPr id="236547" name="Picture 3" descr="emergency brak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727200"/>
            <a:ext cx="5715000" cy="4283075"/>
          </a:xfrm>
          <a:prstGeom prst="rect">
            <a:avLst/>
          </a:prstGeom>
          <a:noFill/>
        </p:spPr>
      </p:pic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685800" y="2438400"/>
            <a:ext cx="1981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Truck and trailer parking and emergency brake controls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Inspection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Critical to daily operation</a:t>
            </a:r>
          </a:p>
          <a:p>
            <a:pPr lvl="1">
              <a:lnSpc>
                <a:spcPct val="90000"/>
              </a:lnSpc>
            </a:pPr>
            <a:r>
              <a:rPr lang="en-US"/>
              <a:t>Determine whether your brake system is air or hydraulic</a:t>
            </a:r>
          </a:p>
          <a:p>
            <a:pPr lvl="1">
              <a:lnSpc>
                <a:spcPct val="90000"/>
              </a:lnSpc>
            </a:pPr>
            <a:r>
              <a:rPr lang="en-US"/>
              <a:t>Review inspection procedure outlined in pre-trip lesson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Chambers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/>
              <a:t>Sections</a:t>
            </a:r>
          </a:p>
          <a:p>
            <a:r>
              <a:rPr lang="en-US"/>
              <a:t>Pancakes</a:t>
            </a:r>
          </a:p>
          <a:p>
            <a:r>
              <a:rPr lang="en-US"/>
              <a:t>Springs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Damage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Avoid brake system damage</a:t>
            </a:r>
          </a:p>
          <a:p>
            <a:pPr lvl="1"/>
            <a:r>
              <a:rPr lang="en-US"/>
              <a:t>Never set parking brake while vehicle is still rolling</a:t>
            </a:r>
          </a:p>
          <a:p>
            <a:pPr lvl="1"/>
            <a:r>
              <a:rPr lang="en-US"/>
              <a:t>Never apply parking brake while brakes are hot</a:t>
            </a:r>
          </a:p>
          <a:p>
            <a:pPr lvl="1"/>
            <a:r>
              <a:rPr lang="en-US"/>
              <a:t>Never apply service brakes while the parking brakes are set</a:t>
            </a:r>
          </a:p>
          <a:p>
            <a:pPr lvl="1"/>
            <a:r>
              <a:rPr lang="en-US"/>
              <a:t>Never disassemble brake chamber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Heat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brake system’s worst enemy</a:t>
            </a:r>
          </a:p>
          <a:p>
            <a:pPr lvl="1"/>
            <a:r>
              <a:rPr lang="en-US"/>
              <a:t>Caused by friction</a:t>
            </a:r>
          </a:p>
          <a:p>
            <a:pPr lvl="1"/>
            <a:r>
              <a:rPr lang="en-US"/>
              <a:t>Heat increases due to a number of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Heat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lvl="1"/>
            <a:r>
              <a:rPr lang="en-US" sz="2600"/>
              <a:t>400 degrees</a:t>
            </a:r>
          </a:p>
          <a:p>
            <a:pPr lvl="1"/>
            <a:r>
              <a:rPr lang="en-US" sz="2600"/>
              <a:t>750 degrees</a:t>
            </a:r>
          </a:p>
          <a:p>
            <a:pPr lvl="1"/>
            <a:r>
              <a:rPr lang="en-US" sz="2600"/>
              <a:t>800 degrees</a:t>
            </a:r>
          </a:p>
          <a:p>
            <a:pPr lvl="1"/>
            <a:r>
              <a:rPr lang="en-US" sz="2600"/>
              <a:t>960 degrees</a:t>
            </a:r>
          </a:p>
          <a:p>
            <a:pPr lvl="1"/>
            <a:r>
              <a:rPr lang="en-US" sz="2600"/>
              <a:t>1350 degrees</a:t>
            </a:r>
          </a:p>
          <a:p>
            <a:pPr lvl="2"/>
            <a:endParaRPr lang="en-US" sz="2200"/>
          </a:p>
          <a:p>
            <a:pPr lvl="1">
              <a:buFontTx/>
              <a:buNone/>
            </a:pPr>
            <a:r>
              <a:rPr lang="en-US">
                <a:solidFill>
                  <a:srgbClr val="FF0000"/>
                </a:solidFill>
              </a:rPr>
              <a:t>Remittent brake application is not the 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</a:t>
            </a:r>
            <a:r>
              <a:rPr lang="en-US">
                <a:latin typeface="Arial" charset="0"/>
                <a:cs typeface="Arial" charset="0"/>
              </a:rPr>
              <a:t>Highway Technician Academy</a:t>
            </a:r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Air Dryer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1143000"/>
            <a:ext cx="8229600" cy="5029200"/>
            <a:chOff x="2412" y="1840"/>
            <a:chExt cx="7052" cy="4800"/>
          </a:xfrm>
        </p:grpSpPr>
        <p:pic>
          <p:nvPicPr>
            <p:cNvPr id="242692" name="Picture 4" descr="T&amp;L Picks 1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4" y="1840"/>
              <a:ext cx="6400" cy="48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pic>
        <p:sp>
          <p:nvSpPr>
            <p:cNvPr id="242693" name="AutoShape 5"/>
            <p:cNvSpPr>
              <a:spLocks noChangeArrowheads="1"/>
            </p:cNvSpPr>
            <p:nvPr/>
          </p:nvSpPr>
          <p:spPr bwMode="auto">
            <a:xfrm rot="-1024763">
              <a:off x="2412" y="4140"/>
              <a:ext cx="3780" cy="720"/>
            </a:xfrm>
            <a:prstGeom prst="rightArrow">
              <a:avLst>
                <a:gd name="adj1" fmla="val 50000"/>
                <a:gd name="adj2" fmla="val 131250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2694" name="Text Box 6"/>
          <p:cNvSpPr txBox="1">
            <a:spLocks noChangeArrowheads="1"/>
          </p:cNvSpPr>
          <p:nvPr/>
        </p:nvSpPr>
        <p:spPr bwMode="auto">
          <a:xfrm>
            <a:off x="381000" y="4876800"/>
            <a:ext cx="320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Brake system automatic air dryer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LESSON SIX</vt:lpstr>
      <vt:lpstr>Brake Types</vt:lpstr>
      <vt:lpstr>Brake Types</vt:lpstr>
      <vt:lpstr>Inspection</vt:lpstr>
      <vt:lpstr>Chambers</vt:lpstr>
      <vt:lpstr>Damage</vt:lpstr>
      <vt:lpstr>Heat</vt:lpstr>
      <vt:lpstr>Heat</vt:lpstr>
      <vt:lpstr>Air Dryer</vt:lpstr>
      <vt:lpstr>Gauges</vt:lpstr>
      <vt:lpstr>S Cam Brakes</vt:lpstr>
      <vt:lpstr>Maintenance</vt:lpstr>
    </vt:vector>
  </TitlesOfParts>
  <Company>Wisconsin Department of Transportation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SIX</dc:title>
  <dc:creator>peter wisniewski</dc:creator>
  <cp:lastModifiedBy>peter wisniewski</cp:lastModifiedBy>
  <cp:revision>1</cp:revision>
  <dcterms:created xsi:type="dcterms:W3CDTF">2013-08-06T19:20:29Z</dcterms:created>
  <dcterms:modified xsi:type="dcterms:W3CDTF">2013-08-06T19:21:07Z</dcterms:modified>
</cp:coreProperties>
</file>