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857A6-B64B-43E7-8C42-28F24D2977A6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22763-8A9A-4DA6-90C2-569C1B9B7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85800" y="6248400"/>
            <a:ext cx="53340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LESSON FIVE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Convex Mirrors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>
                <a:solidFill>
                  <a:schemeClr val="accent1"/>
                </a:solidFill>
              </a:rPr>
              <a:t>2. True</a:t>
            </a:r>
          </a:p>
          <a:p>
            <a:pPr marL="609600" indent="-609600"/>
            <a:endParaRPr lang="en-US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60400" indent="-660400">
              <a:buFontTx/>
              <a:buNone/>
            </a:pPr>
            <a:r>
              <a:rPr lang="en-US" sz="3600"/>
              <a:t>3. </a:t>
            </a:r>
            <a:r>
              <a:rPr lang="en-US"/>
              <a:t>True or False</a:t>
            </a:r>
            <a:r>
              <a:rPr lang="en-US" sz="3600"/>
              <a:t>: </a:t>
            </a:r>
            <a:r>
              <a:rPr lang="en-US"/>
              <a:t>The distance and  position of other things or vehicles you see in the mirror can be determined by where they are in the mirror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>
                <a:solidFill>
                  <a:schemeClr val="accent1"/>
                </a:solidFill>
              </a:rPr>
              <a:t>3. True</a:t>
            </a:r>
          </a:p>
          <a:p>
            <a:pPr marL="609600" indent="-609600"/>
            <a:endParaRPr lang="en-US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60400" indent="-660400">
              <a:buFontTx/>
              <a:buNone/>
            </a:pPr>
            <a:r>
              <a:rPr lang="en-US" sz="3600"/>
              <a:t>4. </a:t>
            </a:r>
            <a:r>
              <a:rPr lang="en-US"/>
              <a:t>How should you make a right turn with no reference point?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60400" indent="-660400">
              <a:buFontTx/>
              <a:buNone/>
            </a:pPr>
            <a:r>
              <a:rPr lang="en-US" sz="3600">
                <a:solidFill>
                  <a:schemeClr val="accent1"/>
                </a:solidFill>
              </a:rPr>
              <a:t>4. </a:t>
            </a:r>
            <a:r>
              <a:rPr lang="en-US">
                <a:solidFill>
                  <a:schemeClr val="accent1"/>
                </a:solidFill>
              </a:rPr>
              <a:t>Determine a fixed point on the ground and begin to make your turn when it looks like it is at the five o’clock position in the convex mirror</a:t>
            </a:r>
            <a:endParaRPr lang="en-US" sz="3600">
              <a:solidFill>
                <a:schemeClr val="accent1"/>
              </a:solidFill>
            </a:endParaRPr>
          </a:p>
          <a:p>
            <a:pPr marL="660400" indent="-660400">
              <a:buFontTx/>
              <a:buAutoNum type="arabicPeriod"/>
            </a:pPr>
            <a:endParaRPr lang="en-US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60400" indent="-660400">
              <a:buFontTx/>
              <a:buNone/>
            </a:pPr>
            <a:r>
              <a:rPr lang="en-US" sz="3600"/>
              <a:t>5. </a:t>
            </a:r>
            <a:r>
              <a:rPr lang="en-US"/>
              <a:t>True or False</a:t>
            </a:r>
            <a:r>
              <a:rPr lang="en-US" sz="3600"/>
              <a:t>: </a:t>
            </a:r>
            <a:r>
              <a:rPr lang="en-US"/>
              <a:t>If you are passing a vehicle, it is safe to return to your lane when the image in your right convex mirror is in the upper left portion of the mirror.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60400" indent="-660400">
              <a:buFontTx/>
              <a:buNone/>
            </a:pPr>
            <a:r>
              <a:rPr lang="en-US" sz="3600">
                <a:solidFill>
                  <a:schemeClr val="accent1"/>
                </a:solidFill>
              </a:rPr>
              <a:t>5.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Mirrors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/>
              <a:t>A convex mirror is a round or square mirror with a raised center.</a:t>
            </a:r>
          </a:p>
          <a:p>
            <a:pPr lvl="1"/>
            <a:r>
              <a:rPr lang="en-US"/>
              <a:t>Vision</a:t>
            </a:r>
          </a:p>
          <a:p>
            <a:pPr lvl="1"/>
            <a:r>
              <a:rPr lang="en-US"/>
              <a:t>Mirror use is essential to safety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Mirrors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/>
              <a:t>Requirements and Standards</a:t>
            </a:r>
          </a:p>
          <a:p>
            <a:pPr lvl="1"/>
            <a:r>
              <a:rPr lang="en-US"/>
              <a:t>Federal Law</a:t>
            </a:r>
          </a:p>
          <a:p>
            <a:pPr lvl="1"/>
            <a:r>
              <a:rPr lang="en-US"/>
              <a:t>ODOT Standards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Mirrors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772400" cy="4114800"/>
          </a:xfrm>
        </p:spPr>
        <p:txBody>
          <a:bodyPr/>
          <a:lstStyle/>
          <a:p>
            <a:r>
              <a:rPr lang="en-US"/>
              <a:t>Quartering the Mirror</a:t>
            </a:r>
          </a:p>
          <a:p>
            <a:pPr lvl="1"/>
            <a:r>
              <a:rPr lang="en-US"/>
              <a:t>You can determine distance by</a:t>
            </a:r>
          </a:p>
          <a:p>
            <a:pPr lvl="2"/>
            <a:r>
              <a:rPr lang="en-US"/>
              <a:t>Size of image in mirror</a:t>
            </a:r>
          </a:p>
          <a:p>
            <a:pPr lvl="2"/>
            <a:r>
              <a:rPr lang="en-US"/>
              <a:t>Position of image in mirror</a:t>
            </a:r>
          </a:p>
          <a:p>
            <a:pPr lvl="1"/>
            <a:r>
              <a:rPr lang="en-US"/>
              <a:t>In class demonstration</a:t>
            </a:r>
          </a:p>
          <a:p>
            <a:pPr lvl="2">
              <a:buFontTx/>
              <a:buNone/>
            </a:pPr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Quartering the Mirror</a:t>
            </a:r>
          </a:p>
        </p:txBody>
      </p:sp>
      <p:pic>
        <p:nvPicPr>
          <p:cNvPr id="222211" name="Picture 3" descr="T&amp;L Picks 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447800"/>
            <a:ext cx="6096000" cy="4572000"/>
          </a:xfrm>
          <a:prstGeom prst="rect">
            <a:avLst/>
          </a:prstGeom>
          <a:noFill/>
        </p:spPr>
      </p:pic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228600" y="2895600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Convex mirror, quartered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Convex Mirrors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Maintenance</a:t>
            </a:r>
          </a:p>
          <a:p>
            <a:pPr lvl="1"/>
            <a:r>
              <a:rPr lang="en-US"/>
              <a:t>Proper maintenance includes</a:t>
            </a:r>
          </a:p>
          <a:p>
            <a:pPr lvl="2"/>
            <a:r>
              <a:rPr lang="en-US"/>
              <a:t>Cleaning mirrors and windows</a:t>
            </a:r>
          </a:p>
          <a:p>
            <a:pPr lvl="2"/>
            <a:r>
              <a:rPr lang="en-US"/>
              <a:t>Proper adjustment</a:t>
            </a:r>
          </a:p>
          <a:p>
            <a:pPr lvl="2"/>
            <a:r>
              <a:rPr lang="en-US"/>
              <a:t>Inspection of mirrors and mounting hardware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3600"/>
              <a:t>True or False: ODOT standards require that two convex mirrors be on all trucks where vision is cut off by a dump bed or other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3600">
                <a:solidFill>
                  <a:schemeClr val="accent1"/>
                </a:solidFill>
              </a:rPr>
              <a:t>True</a:t>
            </a:r>
          </a:p>
          <a:p>
            <a:pPr marL="609600" indent="-609600">
              <a:buFontTx/>
              <a:buAutoNum type="arabicPeriod"/>
            </a:pPr>
            <a:endParaRPr lang="en-US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Convex Mirror Review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57425"/>
            <a:ext cx="7086600" cy="38068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/>
              <a:t>2. </a:t>
            </a:r>
            <a:r>
              <a:rPr lang="en-US"/>
              <a:t>True or False:</a:t>
            </a:r>
            <a:r>
              <a:rPr lang="en-US" sz="3600"/>
              <a:t> </a:t>
            </a:r>
            <a:r>
              <a:rPr lang="en-US"/>
              <a:t>A convex mirror is a round or square mirror with a raised center.</a:t>
            </a:r>
          </a:p>
          <a:p>
            <a:pPr marL="609600" indent="-609600"/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LESSON FIVE</vt:lpstr>
      <vt:lpstr>Convex Mirrors</vt:lpstr>
      <vt:lpstr>Convex Mirrors</vt:lpstr>
      <vt:lpstr>Convex Mirrors</vt:lpstr>
      <vt:lpstr>Quartering the Mirror</vt:lpstr>
      <vt:lpstr>Convex Mirrors</vt:lpstr>
      <vt:lpstr>Convex Mirror Review</vt:lpstr>
      <vt:lpstr>Convex Mirror Review</vt:lpstr>
      <vt:lpstr>Convex Mirror Review</vt:lpstr>
      <vt:lpstr>Convex Mirror Review</vt:lpstr>
      <vt:lpstr>Convex Mirror Review</vt:lpstr>
      <vt:lpstr>Convex Mirror Review</vt:lpstr>
      <vt:lpstr>Convex Mirror Review</vt:lpstr>
      <vt:lpstr>Convex Mirror Review</vt:lpstr>
      <vt:lpstr>Convex Mirror Review</vt:lpstr>
      <vt:lpstr>Convex Mirror Review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FIVE</dc:title>
  <dc:creator>peter wisniewski</dc:creator>
  <cp:lastModifiedBy>peter wisniewski</cp:lastModifiedBy>
  <cp:revision>2</cp:revision>
  <dcterms:created xsi:type="dcterms:W3CDTF">2013-08-06T19:18:25Z</dcterms:created>
  <dcterms:modified xsi:type="dcterms:W3CDTF">2013-08-15T16:02:49Z</dcterms:modified>
</cp:coreProperties>
</file>