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4C410-73CD-438D-973A-99F902634ED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0B893-89A8-4DC6-8C2D-44AE38188E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Winter Maintenance Materials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Abrasives</a:t>
            </a:r>
          </a:p>
          <a:p>
            <a:pPr lvl="1"/>
            <a:r>
              <a:rPr lang="en-US"/>
              <a:t>What are abrasives?</a:t>
            </a:r>
          </a:p>
          <a:p>
            <a:pPr lvl="1"/>
            <a:r>
              <a:rPr lang="en-US"/>
              <a:t>How do abrasives work?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Winter Maintenance Materials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Maintenance Materials</dc:title>
  <dc:creator>peter wisniewski</dc:creator>
  <cp:lastModifiedBy>peter wisniewski</cp:lastModifiedBy>
  <cp:revision>1</cp:revision>
  <dcterms:created xsi:type="dcterms:W3CDTF">2013-08-13T18:14:28Z</dcterms:created>
  <dcterms:modified xsi:type="dcterms:W3CDTF">2013-08-13T18:15:06Z</dcterms:modified>
</cp:coreProperties>
</file>