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37D26-E43E-483B-994A-BAD73A6AA321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5C6F3-F4B4-40B9-A2DD-73C5166477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06323-D3D9-45A7-8E4F-D7C3DFFB639C}" type="slidenum">
              <a:rPr lang="en-US"/>
              <a:pPr/>
              <a:t>2</a:t>
            </a:fld>
            <a:endParaRPr lang="en-US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C40E8-34E7-46B6-B740-4CA411BC20D8}" type="slidenum">
              <a:rPr lang="en-US"/>
              <a:pPr/>
              <a:t>3</a:t>
            </a:fld>
            <a:endParaRPr lang="en-US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3F826-E03E-4BBC-BAF2-8ACD5E164138}" type="slidenum">
              <a:rPr lang="en-US"/>
              <a:pPr/>
              <a:t>6</a:t>
            </a:fld>
            <a:endParaRPr lang="en-US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6230E-18F1-4CB9-83F1-FE79F457223C}" type="slidenum">
              <a:rPr lang="en-US"/>
              <a:pPr/>
              <a:t>7</a:t>
            </a:fld>
            <a:endParaRPr lang="en-US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301CF-CEDE-4CFF-B4B8-A8AA68B8B110}" type="slidenum">
              <a:rPr lang="en-US"/>
              <a:pPr/>
              <a:t>8</a:t>
            </a:fld>
            <a:endParaRPr lang="en-US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A5A82-4D88-4C85-96C7-0D2930CD2FBB}" type="slidenum">
              <a:rPr lang="en-US"/>
              <a:pPr/>
              <a:t>9</a:t>
            </a:fld>
            <a:endParaRPr lang="en-US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42B94-230D-4AF3-AAEC-FC52686A0B11}" type="slidenum">
              <a:rPr lang="en-US"/>
              <a:pPr/>
              <a:t>10</a:t>
            </a:fld>
            <a:endParaRPr lang="en-US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586A-7516-4606-975C-5941D7FCFDF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AC6E-0578-430E-AFE5-D595CBCA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586A-7516-4606-975C-5941D7FCFDF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AC6E-0578-430E-AFE5-D595CBCA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586A-7516-4606-975C-5941D7FCFDF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AC6E-0578-430E-AFE5-D595CBCA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</a:t>
            </a:r>
            <a:r>
              <a:rPr lang="en-US">
                <a:latin typeface="+mn-lt"/>
              </a:rPr>
              <a:t>Highway Technician Academy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2898A-0A36-4D34-84EC-EED5F9D1FA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586A-7516-4606-975C-5941D7FCFDF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AC6E-0578-430E-AFE5-D595CBCA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586A-7516-4606-975C-5941D7FCFDF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AC6E-0578-430E-AFE5-D595CBCA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586A-7516-4606-975C-5941D7FCFDF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AC6E-0578-430E-AFE5-D595CBCA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586A-7516-4606-975C-5941D7FCFDF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AC6E-0578-430E-AFE5-D595CBCA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586A-7516-4606-975C-5941D7FCFDF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AC6E-0578-430E-AFE5-D595CBCA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586A-7516-4606-975C-5941D7FCFDF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AC6E-0578-430E-AFE5-D595CBCA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586A-7516-4606-975C-5941D7FCFDF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AC6E-0578-430E-AFE5-D595CBCA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586A-7516-4606-975C-5941D7FCFDF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AC6E-0578-430E-AFE5-D595CBCA1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0586A-7516-4606-975C-5941D7FCFDF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AC6E-0578-430E-AFE5-D595CBCA15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570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FFCC66"/>
                </a:solidFill>
              </a:rPr>
              <a:t>Winter Maintenance Materials</a:t>
            </a:r>
          </a:p>
        </p:txBody>
      </p:sp>
      <p:sp>
        <p:nvSpPr>
          <p:cNvPr id="5703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sz="3600" smtClean="0"/>
              <a:t>Material Characteristics</a:t>
            </a:r>
          </a:p>
          <a:p>
            <a:pPr lvl="1" eaLnBrk="1" hangingPunct="1">
              <a:buFontTx/>
              <a:buNone/>
            </a:pPr>
            <a:endParaRPr lang="en-US" sz="3600" smtClean="0"/>
          </a:p>
          <a:p>
            <a:pPr lvl="2" eaLnBrk="1" hangingPunct="1"/>
            <a:r>
              <a:rPr lang="en-US" sz="3200" smtClean="0"/>
              <a:t>Salt Brine</a:t>
            </a:r>
          </a:p>
          <a:p>
            <a:pPr lvl="2" eaLnBrk="1" hangingPunct="1">
              <a:buFontTx/>
              <a:buNone/>
            </a:pPr>
            <a:endParaRPr lang="en-US" sz="32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0" grpId="0" autoUpdateAnimBg="0"/>
      <p:bldP spid="570371" grpId="0" build="p" bldLvl="4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pic>
        <p:nvPicPr>
          <p:cNvPr id="133123" name="Picture 2" descr="Tailga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6713"/>
            <a:ext cx="76200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pic>
        <p:nvPicPr>
          <p:cNvPr id="118787" name="Picture 2050" descr="Brin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7391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pic>
        <p:nvPicPr>
          <p:cNvPr id="120835" name="Picture 3" descr="Brine System Over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74676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0" smtClean="0">
                <a:solidFill>
                  <a:srgbClr val="FFCC66"/>
                </a:solidFill>
              </a:rPr>
              <a:t>Exercise:  Salt Brine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True or False?  The proportion of salt to water is critical to brine effectiveness.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0" grpId="0" autoUpdateAnimBg="0"/>
      <p:bldP spid="43213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12390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0" smtClean="0">
                <a:solidFill>
                  <a:srgbClr val="FFCC66"/>
                </a:solidFill>
              </a:rPr>
              <a:t>Exercise:  Salt Brine</a:t>
            </a:r>
          </a:p>
        </p:txBody>
      </p:sp>
      <p:sp>
        <p:nvSpPr>
          <p:cNvPr id="12390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True</a:t>
            </a:r>
            <a:r>
              <a:rPr lang="en-US" smtClean="0"/>
              <a:t> or False?  The proportion of salt to water is critical to brine effectiveness.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algn="ctr" eaLnBrk="1" hangingPunct="1"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Too much or too little affects the freeze point depressing qualities.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pic>
        <p:nvPicPr>
          <p:cNvPr id="124931" name="Picture 3" descr="Brine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74676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pic>
        <p:nvPicPr>
          <p:cNvPr id="126979" name="Picture 2" descr="Brine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74676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pic>
        <p:nvPicPr>
          <p:cNvPr id="129027" name="Picture 2" descr="Brine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7543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pic>
        <p:nvPicPr>
          <p:cNvPr id="131075" name="Picture 2" descr="Tailgat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731520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On-screen Show (4:3)</PresentationFormat>
  <Paragraphs>27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Winter Maintenance Materials</vt:lpstr>
      <vt:lpstr>Slide 2</vt:lpstr>
      <vt:lpstr>Slide 3</vt:lpstr>
      <vt:lpstr>Exercise:  Salt Brine</vt:lpstr>
      <vt:lpstr>Exercise:  Salt Brine</vt:lpstr>
      <vt:lpstr>Slide 6</vt:lpstr>
      <vt:lpstr>Slide 7</vt:lpstr>
      <vt:lpstr>Slide 8</vt:lpstr>
      <vt:lpstr>Slide 9</vt:lpstr>
      <vt:lpstr>Slide 10</vt:lpstr>
    </vt:vector>
  </TitlesOfParts>
  <Company>Wisconsin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Maintenance Materials</dc:title>
  <dc:creator>peter wisniewski</dc:creator>
  <cp:lastModifiedBy>peter wisniewski</cp:lastModifiedBy>
  <cp:revision>1</cp:revision>
  <dcterms:created xsi:type="dcterms:W3CDTF">2013-08-13T19:50:49Z</dcterms:created>
  <dcterms:modified xsi:type="dcterms:W3CDTF">2013-08-13T19:51:34Z</dcterms:modified>
</cp:coreProperties>
</file>