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90049-343C-4351-B1FC-7CC1E8737EF5}" type="datetimeFigureOut">
              <a:rPr lang="en-US" smtClean="0"/>
              <a:t>8/13/2013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D18-00FF-4822-ABA8-0B882C4CD7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90049-343C-4351-B1FC-7CC1E8737EF5}" type="datetimeFigureOut">
              <a:rPr lang="en-US" smtClean="0"/>
              <a:t>8/13/2013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D18-00FF-4822-ABA8-0B882C4CD7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90049-343C-4351-B1FC-7CC1E8737EF5}" type="datetimeFigureOut">
              <a:rPr lang="en-US" smtClean="0"/>
              <a:t>8/13/2013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D18-00FF-4822-ABA8-0B882C4CD7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90049-343C-4351-B1FC-7CC1E8737EF5}" type="datetimeFigureOut">
              <a:rPr lang="en-US" smtClean="0"/>
              <a:t>8/13/2013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D18-00FF-4822-ABA8-0B882C4CD7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90049-343C-4351-B1FC-7CC1E8737EF5}" type="datetimeFigureOut">
              <a:rPr lang="en-US" smtClean="0"/>
              <a:t>8/13/2013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D18-00FF-4822-ABA8-0B882C4CD7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90049-343C-4351-B1FC-7CC1E8737EF5}" type="datetimeFigureOut">
              <a:rPr lang="en-US" smtClean="0"/>
              <a:t>8/13/2013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D18-00FF-4822-ABA8-0B882C4CD7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90049-343C-4351-B1FC-7CC1E8737EF5}" type="datetimeFigureOut">
              <a:rPr lang="en-US" smtClean="0"/>
              <a:t>8/13/2013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D18-00FF-4822-ABA8-0B882C4CD7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90049-343C-4351-B1FC-7CC1E8737EF5}" type="datetimeFigureOut">
              <a:rPr lang="en-US" smtClean="0"/>
              <a:t>8/13/2013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D18-00FF-4822-ABA8-0B882C4CD7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90049-343C-4351-B1FC-7CC1E8737EF5}" type="datetimeFigureOut">
              <a:rPr lang="en-US" smtClean="0"/>
              <a:t>8/13/2013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D18-00FF-4822-ABA8-0B882C4CD7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90049-343C-4351-B1FC-7CC1E8737EF5}" type="datetimeFigureOut">
              <a:rPr lang="en-US" smtClean="0"/>
              <a:t>8/13/2013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D18-00FF-4822-ABA8-0B882C4CD7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90049-343C-4351-B1FC-7CC1E8737EF5}" type="datetimeFigureOut">
              <a:rPr lang="en-US" smtClean="0"/>
              <a:t>8/13/2013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D18-00FF-4822-ABA8-0B882C4CD7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B90049-343C-4351-B1FC-7CC1E8737EF5}" type="datetimeFigureOut">
              <a:rPr lang="en-US" smtClean="0"/>
              <a:t>8/13/2013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035D18-00FF-4822-ABA8-0B882C4CD7D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latin typeface="Franklin Gothic Book" pitchFamily="34" charset="0"/>
              </a:rPr>
              <a:t>           </a:t>
            </a:r>
            <a:r>
              <a:rPr lang="en-US" smtClean="0">
                <a:latin typeface="Arial" charset="0"/>
              </a:rPr>
              <a:t>Highway Technician Academy</a:t>
            </a:r>
          </a:p>
        </p:txBody>
      </p:sp>
      <p:sp>
        <p:nvSpPr>
          <p:cNvPr id="560130" name="Rectangle 205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b="0" smtClean="0">
                <a:solidFill>
                  <a:srgbClr val="FFCC66"/>
                </a:solidFill>
              </a:rPr>
              <a:t>Plowing and Spreading Tips</a:t>
            </a:r>
          </a:p>
        </p:txBody>
      </p:sp>
      <p:sp>
        <p:nvSpPr>
          <p:cNvPr id="560131" name="Rectangle 2051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Salt bridges first</a:t>
            </a:r>
          </a:p>
          <a:p>
            <a:pPr eaLnBrk="1" hangingPunct="1"/>
            <a:r>
              <a:rPr lang="en-US" sz="2800" smtClean="0"/>
              <a:t>Salt the high side of elevated curves</a:t>
            </a:r>
          </a:p>
          <a:p>
            <a:pPr eaLnBrk="1" hangingPunct="1"/>
            <a:r>
              <a:rPr lang="en-US" sz="2800" smtClean="0"/>
              <a:t>Leave no gaps</a:t>
            </a:r>
          </a:p>
          <a:p>
            <a:pPr eaLnBrk="1" hangingPunct="1"/>
            <a:r>
              <a:rPr lang="en-US" sz="2800" smtClean="0"/>
              <a:t>Watch for drifting</a:t>
            </a:r>
          </a:p>
          <a:p>
            <a:pPr eaLnBrk="1" hangingPunct="1"/>
            <a:r>
              <a:rPr lang="en-US" sz="2800" smtClean="0"/>
              <a:t>Watch for slick spots</a:t>
            </a:r>
          </a:p>
          <a:p>
            <a:pPr eaLnBrk="1" hangingPunct="1"/>
            <a:r>
              <a:rPr lang="en-US" sz="2800" smtClean="0"/>
              <a:t>Get equipment on the road</a:t>
            </a:r>
          </a:p>
          <a:p>
            <a:pPr eaLnBrk="1" hangingPunct="1"/>
            <a:r>
              <a:rPr lang="en-US" sz="2800" smtClean="0"/>
              <a:t>Note trouble spots</a:t>
            </a:r>
          </a:p>
          <a:p>
            <a:pPr eaLnBrk="1" hangingPunct="1"/>
            <a:r>
              <a:rPr lang="en-US" sz="2800" smtClean="0"/>
              <a:t>Allow material enough time to work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0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60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60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0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60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60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0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60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60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0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60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60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0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60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60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0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60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60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0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60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60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01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601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601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01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601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601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0130" grpId="0" autoUpdateAnimBg="0"/>
      <p:bldP spid="560131" grpId="0" build="p" bldLvl="5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latin typeface="Franklin Gothic Book" pitchFamily="34" charset="0"/>
              </a:rPr>
              <a:t>           </a:t>
            </a:r>
            <a:r>
              <a:rPr lang="en-US" smtClean="0">
                <a:latin typeface="Arial" charset="0"/>
              </a:rPr>
              <a:t>Highway Technician Academy</a:t>
            </a:r>
          </a:p>
        </p:txBody>
      </p:sp>
      <p:sp>
        <p:nvSpPr>
          <p:cNvPr id="561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b="0" smtClean="0">
                <a:solidFill>
                  <a:srgbClr val="FFCC66"/>
                </a:solidFill>
              </a:rPr>
              <a:t>Plowing Techniques</a:t>
            </a:r>
          </a:p>
        </p:txBody>
      </p:sp>
      <p:sp>
        <p:nvSpPr>
          <p:cNvPr id="561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z="2800" smtClean="0"/>
          </a:p>
          <a:p>
            <a:pPr eaLnBrk="1" hangingPunct="1"/>
            <a:r>
              <a:rPr lang="en-US" sz="2800" smtClean="0"/>
              <a:t>Two-lane roads</a:t>
            </a:r>
          </a:p>
          <a:p>
            <a:pPr eaLnBrk="1" hangingPunct="1"/>
            <a:r>
              <a:rPr lang="en-US" sz="2800" smtClean="0"/>
              <a:t>Multi-lanes</a:t>
            </a:r>
          </a:p>
          <a:p>
            <a:pPr eaLnBrk="1" hangingPunct="1"/>
            <a:r>
              <a:rPr lang="en-US" sz="2800" smtClean="0"/>
              <a:t>Bridges</a:t>
            </a:r>
          </a:p>
          <a:p>
            <a:pPr eaLnBrk="1" hangingPunct="1"/>
            <a:r>
              <a:rPr lang="en-US" sz="2800" smtClean="0"/>
              <a:t>Ramps and elevated curves</a:t>
            </a:r>
          </a:p>
          <a:p>
            <a:pPr eaLnBrk="1" hangingPunct="1"/>
            <a:r>
              <a:rPr lang="en-US" sz="2800" smtClean="0"/>
              <a:t>Gore areas</a:t>
            </a:r>
          </a:p>
          <a:p>
            <a:pPr eaLnBrk="1" hangingPunct="1"/>
            <a:r>
              <a:rPr lang="en-US" sz="2800" smtClean="0"/>
              <a:t>Railroad tracks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1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61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61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1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61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61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1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61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61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1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61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61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1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61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61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11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611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611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11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611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611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1154" grpId="0" autoUpdateAnimBg="0"/>
      <p:bldP spid="561155" grpId="0" build="p" bldLvl="4" autoUpdateAnimBg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60</Words>
  <Application>Microsoft Office PowerPoint</Application>
  <PresentationFormat>On-screen Show (4:3)</PresentationFormat>
  <Paragraphs>19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Plowing and Spreading Tips</vt:lpstr>
      <vt:lpstr>Plowing Techniques</vt:lpstr>
    </vt:vector>
  </TitlesOfParts>
  <Company>Wisconsin Department of Transportation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Plowing and Spreading Tips</dc:title>
  <dc:creator>peter wisniewski</dc:creator>
  <cp:lastModifiedBy>peter wisniewski</cp:lastModifiedBy>
  <cp:revision>1</cp:revision>
  <dcterms:created xsi:type="dcterms:W3CDTF">2013-08-13T16:36:38Z</dcterms:created>
  <dcterms:modified xsi:type="dcterms:W3CDTF">2013-08-13T16:37:04Z</dcterms:modified>
</cp:coreProperties>
</file>