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9C7FB-603B-4C03-8D81-1496DCB54C75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400E8-8174-4E52-8FA7-2079F539A2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45F8F7-BB6D-4A56-915C-A254F3A63DDB}" type="slidenum">
              <a:rPr lang="en-US"/>
              <a:pPr/>
              <a:t>2</a:t>
            </a:fld>
            <a:endParaRPr lang="en-US"/>
          </a:p>
        </p:txBody>
      </p:sp>
      <p:sp>
        <p:nvSpPr>
          <p:cNvPr id="1740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0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</a:t>
            </a:r>
            <a:r>
              <a:rPr lang="en-US">
                <a:latin typeface="+mn-lt"/>
              </a:rPr>
              <a:t>Highway Technician Academy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A530B-2117-4F93-A903-25BB1D1F0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13AC-D9CD-4C50-BA65-6079898D4FC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61AC-66C1-4EF5-A46A-255FBBBE54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Solid Material Application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>
              <a:buFontTx/>
              <a:buChar char="•"/>
            </a:pPr>
            <a:r>
              <a:rPr lang="en-US" sz="3600" smtClean="0"/>
              <a:t>Spreader Types</a:t>
            </a:r>
          </a:p>
          <a:p>
            <a:pPr lvl="1" eaLnBrk="1" hangingPunct="1">
              <a:buFontTx/>
              <a:buNone/>
            </a:pPr>
            <a:endParaRPr lang="en-US" sz="3600" smtClean="0"/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  <p:bldP spid="187395" grpId="0" build="p" bldLvl="4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73059" name="Picture 3" descr="Snow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9100"/>
            <a:ext cx="7391400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Solid Material Application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>
              <a:buFontTx/>
              <a:buNone/>
            </a:pPr>
            <a:r>
              <a:rPr lang="en-US" sz="3600" smtClean="0"/>
              <a:t>Application Rates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Controls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Zero Velocity Spreaders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4" grpId="0" autoUpdateAnimBg="0"/>
      <p:bldP spid="581635" grpId="0" build="p" bldLvl="4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Equipment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What type of controls are used on the ODOT fleet?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2" grpId="0" autoUpdateAnimBg="0"/>
      <p:bldP spid="4556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832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Equipment</a:t>
            </a:r>
          </a:p>
        </p:txBody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What type of controls are used on the ODOT fleet?  </a:t>
            </a:r>
            <a:r>
              <a:rPr lang="en-US" b="1" smtClean="0">
                <a:solidFill>
                  <a:schemeClr val="accent1"/>
                </a:solidFill>
              </a:rPr>
              <a:t>Automated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1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This device automatically adjust application rates to vehicle speed.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 True or False?  The application rate of a spreader never changes.</a:t>
            </a:r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 autoUpdateAnimBg="0"/>
      <p:bldP spid="26829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9149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 True or </a:t>
            </a:r>
            <a:r>
              <a:rPr lang="en-US" b="1" smtClean="0">
                <a:solidFill>
                  <a:schemeClr val="accent1"/>
                </a:solidFill>
              </a:rPr>
              <a:t>False</a:t>
            </a:r>
            <a:r>
              <a:rPr lang="en-US" smtClean="0"/>
              <a:t>?  The application rate of a spreader never changes.</a:t>
            </a:r>
          </a:p>
          <a:p>
            <a:pPr marL="609600" indent="-609600" eaLnBrk="1" hangingPunct="1">
              <a:buFontTx/>
              <a:buAutoNum type="arabicPeriod" startAt="2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Spreader rate depends upon:  size of gate opening, auger speed, truck speed, type of material, and calibration.</a:t>
            </a:r>
          </a:p>
        </p:txBody>
      </p:sp>
      <p:sp>
        <p:nvSpPr>
          <p:cNvPr id="19149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 True or False?  ODOT’s fleet is equipped with automated controls.</a:t>
            </a:r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 autoUpdateAnimBg="0"/>
      <p:bldP spid="26931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ODOT’s fleet is equipped with automated controls.</a:t>
            </a:r>
          </a:p>
          <a:p>
            <a:pPr marL="609600" indent="-609600" eaLnBrk="1" hangingPunct="1">
              <a:buFontTx/>
              <a:buNone/>
            </a:pPr>
            <a:endParaRPr lang="en-US" b="1" smtClean="0">
              <a:solidFill>
                <a:schemeClr val="accent1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Automated controls are the most effective and efficient way of controlling application rates.</a:t>
            </a:r>
          </a:p>
        </p:txBody>
      </p:sp>
      <p:sp>
        <p:nvSpPr>
          <p:cNvPr id="19354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On-screen Show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Solid Material Application</vt:lpstr>
      <vt:lpstr>Slide 2</vt:lpstr>
      <vt:lpstr>Solid Material Application</vt:lpstr>
      <vt:lpstr>Exercise:  Equipment</vt:lpstr>
      <vt:lpstr>Exercise:  Equipment</vt:lpstr>
      <vt:lpstr>Exercise:  Lesson Five Review</vt:lpstr>
      <vt:lpstr>Exercise:  Lesson Five Review</vt:lpstr>
      <vt:lpstr>Exercise:  Lesson Five Review</vt:lpstr>
      <vt:lpstr>Exercise:  Lesson Five Review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Material Application</dc:title>
  <dc:creator>peter wisniewski</dc:creator>
  <cp:lastModifiedBy>peter wisniewski</cp:lastModifiedBy>
  <cp:revision>1</cp:revision>
  <dcterms:created xsi:type="dcterms:W3CDTF">2013-08-13T14:27:44Z</dcterms:created>
  <dcterms:modified xsi:type="dcterms:W3CDTF">2013-08-13T14:28:45Z</dcterms:modified>
</cp:coreProperties>
</file>