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88474-25FC-4F91-A48A-3023FC71E7D0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BC65C-E64A-4152-8AD2-38F3530836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1AA940-1A4B-483F-9327-1DFA5C40F858}" type="slidenum">
              <a:rPr lang="en-US"/>
              <a:pPr/>
              <a:t>2</a:t>
            </a:fld>
            <a:endParaRPr lang="en-US"/>
          </a:p>
        </p:txBody>
      </p:sp>
      <p:sp>
        <p:nvSpPr>
          <p:cNvPr id="1689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896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33E68A-9CCE-4933-98FA-7B8A565C4E5D}" type="slidenum">
              <a:rPr lang="en-US"/>
              <a:pPr/>
              <a:t>3</a:t>
            </a:fld>
            <a:endParaRPr lang="en-US"/>
          </a:p>
        </p:txBody>
      </p:sp>
      <p:sp>
        <p:nvSpPr>
          <p:cNvPr id="1710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10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</a:t>
            </a:r>
            <a:r>
              <a:rPr lang="en-US">
                <a:latin typeface="+mn-lt"/>
              </a:rPr>
              <a:t>Highway Technician Academy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75FB5B-676F-4051-BC1E-489929B1FF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39972-34C9-45AB-AAE4-3489D05950C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488B1-45E1-433C-A70C-8914EACD87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Pre-wetting Solids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Char char="•"/>
            </a:pPr>
            <a:r>
              <a:rPr lang="en-US" sz="3600" smtClean="0"/>
              <a:t>Pre-Wetting Methods</a:t>
            </a:r>
          </a:p>
          <a:p>
            <a:pPr lvl="1" eaLnBrk="1" hangingPunct="1">
              <a:buFontTx/>
              <a:buChar char="•"/>
            </a:pPr>
            <a:endParaRPr lang="en-US" sz="3600" smtClean="0"/>
          </a:p>
          <a:p>
            <a:pPr lvl="1" eaLnBrk="1" hangingPunct="1">
              <a:buFontTx/>
              <a:buChar char="•"/>
            </a:pPr>
            <a:r>
              <a:rPr lang="en-US" sz="3600" smtClean="0"/>
              <a:t>Spreading Pre-Wetted Material</a:t>
            </a: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autoUpdateAnimBg="0"/>
      <p:bldP spid="18637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pic>
        <p:nvPicPr>
          <p:cNvPr id="167939" name="Picture 1026" descr="Tailgat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57200"/>
            <a:ext cx="7543800" cy="56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pic>
        <p:nvPicPr>
          <p:cNvPr id="169987" name="Picture 2" descr="Tailgat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1000"/>
            <a:ext cx="7620000" cy="563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On-screen Show (4:3)</PresentationFormat>
  <Paragraphs>10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Pre-wetting Solids</vt:lpstr>
      <vt:lpstr>Slide 2</vt:lpstr>
      <vt:lpstr>Slide 3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Pre-wetting Solids</dc:title>
  <dc:creator>peter wisniewski</dc:creator>
  <cp:lastModifiedBy>peter wisniewski</cp:lastModifiedBy>
  <cp:revision>1</cp:revision>
  <dcterms:created xsi:type="dcterms:W3CDTF">2013-08-13T16:52:10Z</dcterms:created>
  <dcterms:modified xsi:type="dcterms:W3CDTF">2013-08-13T16:52:53Z</dcterms:modified>
</cp:coreProperties>
</file>