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94115C-E674-429D-8844-1C6E51F3B1EE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D7E7-E6B2-4917-8001-ECBD0E986F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B0E7C0-EDAF-4EBF-9CE4-FD879EF6B2B2}" type="slidenum">
              <a:rPr lang="en-US"/>
              <a:pPr/>
              <a:t>2</a:t>
            </a:fld>
            <a:endParaRPr lang="en-US"/>
          </a:p>
        </p:txBody>
      </p:sp>
      <p:sp>
        <p:nvSpPr>
          <p:cNvPr id="15667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667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8A9456-DE3D-46E5-A044-34E79DB4D6B2}" type="slidenum">
              <a:rPr lang="en-US"/>
              <a:pPr/>
              <a:t>3</a:t>
            </a:fld>
            <a:endParaRPr lang="en-US"/>
          </a:p>
        </p:txBody>
      </p:sp>
      <p:sp>
        <p:nvSpPr>
          <p:cNvPr id="15872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872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1F29EC-E3A9-41D6-A1B7-C2D36B0E89B4}" type="slidenum">
              <a:rPr lang="en-US"/>
              <a:pPr/>
              <a:t>4</a:t>
            </a:fld>
            <a:endParaRPr lang="en-US"/>
          </a:p>
        </p:txBody>
      </p:sp>
      <p:sp>
        <p:nvSpPr>
          <p:cNvPr id="1607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07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87C02A-9453-425D-ABF1-1237ED16BA57}" type="slidenum">
              <a:rPr lang="en-US"/>
              <a:pPr/>
              <a:t>6</a:t>
            </a:fld>
            <a:endParaRPr lang="en-US"/>
          </a:p>
        </p:txBody>
      </p:sp>
      <p:sp>
        <p:nvSpPr>
          <p:cNvPr id="16384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4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BFE849-1290-4892-9CE8-DB82FC545970}" type="slidenum">
              <a:rPr lang="en-US"/>
              <a:pPr/>
              <a:t>7</a:t>
            </a:fld>
            <a:endParaRPr lang="en-US"/>
          </a:p>
        </p:txBody>
      </p:sp>
      <p:sp>
        <p:nvSpPr>
          <p:cNvPr id="16589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589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5B9D-5651-48EB-BBD8-FF0F2D98936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B0AA-5004-45EE-BCAD-F187B3648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5B9D-5651-48EB-BBD8-FF0F2D98936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B0AA-5004-45EE-BCAD-F187B3648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5B9D-5651-48EB-BBD8-FF0F2D98936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B0AA-5004-45EE-BCAD-F187B3648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</a:t>
            </a:r>
            <a:r>
              <a:rPr lang="en-US">
                <a:latin typeface="+mn-lt"/>
              </a:rPr>
              <a:t>Highway Technician Academy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62898A-0A36-4D34-84EC-EED5F9D1FA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5B9D-5651-48EB-BBD8-FF0F2D98936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B0AA-5004-45EE-BCAD-F187B3648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5B9D-5651-48EB-BBD8-FF0F2D98936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B0AA-5004-45EE-BCAD-F187B3648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5B9D-5651-48EB-BBD8-FF0F2D98936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B0AA-5004-45EE-BCAD-F187B3648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5B9D-5651-48EB-BBD8-FF0F2D98936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B0AA-5004-45EE-BCAD-F187B3648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5B9D-5651-48EB-BBD8-FF0F2D98936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B0AA-5004-45EE-BCAD-F187B3648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5B9D-5651-48EB-BBD8-FF0F2D98936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B0AA-5004-45EE-BCAD-F187B3648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5B9D-5651-48EB-BBD8-FF0F2D98936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B0AA-5004-45EE-BCAD-F187B3648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5B9D-5651-48EB-BBD8-FF0F2D98936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6B0AA-5004-45EE-BCAD-F187B36487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85B9D-5651-48EB-BBD8-FF0F2D989364}" type="datetimeFigureOut">
              <a:rPr lang="en-US" smtClean="0"/>
              <a:t>8/13/2013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6B0AA-5004-45EE-BCAD-F187B364876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Liquid Chemical Application Equipment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z="3600" smtClean="0"/>
              <a:t>Applicator Types</a:t>
            </a:r>
          </a:p>
          <a:p>
            <a:pPr eaLnBrk="1" hangingPunct="1"/>
            <a:endParaRPr lang="en-US" sz="3600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5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6" grpId="0" autoUpdateAnimBg="0"/>
      <p:bldP spid="185347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pic>
        <p:nvPicPr>
          <p:cNvPr id="155651" name="Picture 3" descr="LiquidTruck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533400"/>
            <a:ext cx="7467600" cy="559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pic>
        <p:nvPicPr>
          <p:cNvPr id="157699" name="Picture 1026" descr="Tanker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23863"/>
            <a:ext cx="7467600" cy="559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pic>
        <p:nvPicPr>
          <p:cNvPr id="159747" name="Picture 2" descr="Tanker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533400"/>
            <a:ext cx="7467600" cy="559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579586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Liquid Chemical Application Equipment</a:t>
            </a:r>
          </a:p>
        </p:txBody>
      </p:sp>
      <p:sp>
        <p:nvSpPr>
          <p:cNvPr id="57958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sz="3600" smtClean="0"/>
          </a:p>
          <a:p>
            <a:pPr eaLnBrk="1" hangingPunct="1"/>
            <a:r>
              <a:rPr lang="en-US" sz="3600" smtClean="0"/>
              <a:t>Application Methods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9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9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79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9586" grpId="0" autoUpdateAnimBg="0"/>
      <p:bldP spid="579587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pic>
        <p:nvPicPr>
          <p:cNvPr id="162819" name="Picture 2" descr="LiquidTruck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533400"/>
            <a:ext cx="7543800" cy="554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pic>
        <p:nvPicPr>
          <p:cNvPr id="164867" name="Picture 2" descr="LiquidTruck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457200"/>
            <a:ext cx="7543800" cy="561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Five Review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 True or False?  Liquid chemicals are applied using a spray bar system.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4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4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74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4786" grpId="0" autoUpdateAnimBg="0"/>
      <p:bldP spid="37478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Franklin Gothic Book" pitchFamily="34" charset="0"/>
              </a:rPr>
              <a:t>           </a:t>
            </a:r>
            <a:r>
              <a:rPr lang="en-US" smtClean="0">
                <a:latin typeface="Arial" charset="0"/>
              </a:rPr>
              <a:t>Highway Technician Academy</a:t>
            </a:r>
          </a:p>
        </p:txBody>
      </p:sp>
      <p:sp>
        <p:nvSpPr>
          <p:cNvPr id="18944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b="0" smtClean="0">
                <a:solidFill>
                  <a:srgbClr val="FFCC66"/>
                </a:solidFill>
              </a:rPr>
              <a:t>Exercise:  Lesson Five Review</a:t>
            </a:r>
          </a:p>
        </p:txBody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mtClean="0"/>
              <a:t> </a:t>
            </a:r>
            <a:r>
              <a:rPr lang="en-US" b="1" smtClean="0">
                <a:solidFill>
                  <a:schemeClr val="accent1"/>
                </a:solidFill>
              </a:rPr>
              <a:t>True</a:t>
            </a:r>
            <a:r>
              <a:rPr lang="en-US" smtClean="0"/>
              <a:t> or False?  Liquid chemicals are applied using a spray bar system.</a:t>
            </a:r>
          </a:p>
          <a:p>
            <a:pPr marL="609600" indent="-609600" eaLnBrk="1" hangingPunct="1">
              <a:buFontTx/>
              <a:buAutoNum type="arabicPeriod"/>
            </a:pPr>
            <a:endParaRPr lang="en-US" smtClean="0"/>
          </a:p>
          <a:p>
            <a:pPr marL="609600" indent="-609600" eaLnBrk="1" hangingPunct="1">
              <a:buFontTx/>
              <a:buNone/>
            </a:pPr>
            <a:r>
              <a:rPr lang="en-US" b="1" smtClean="0">
                <a:solidFill>
                  <a:schemeClr val="accent1"/>
                </a:solidFill>
              </a:rPr>
              <a:t>	The system does not actually spray – instead a stream of liquid is applied through nozzles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93</Words>
  <Application>Microsoft Office PowerPoint</Application>
  <PresentationFormat>On-screen Show (4:3)</PresentationFormat>
  <Paragraphs>28</Paragraphs>
  <Slides>9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Liquid Chemical Application Equipment</vt:lpstr>
      <vt:lpstr>Slide 2</vt:lpstr>
      <vt:lpstr>Slide 3</vt:lpstr>
      <vt:lpstr>Slide 4</vt:lpstr>
      <vt:lpstr>Liquid Chemical Application Equipment</vt:lpstr>
      <vt:lpstr>Slide 6</vt:lpstr>
      <vt:lpstr>Slide 7</vt:lpstr>
      <vt:lpstr>Exercise:  Lesson Five Review</vt:lpstr>
      <vt:lpstr>Exercise:  Lesson Five Review</vt:lpstr>
    </vt:vector>
  </TitlesOfParts>
  <Company>Wisconsin Department of Transportation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Liquid Chemical Application Equipment</dc:title>
  <dc:creator>peter wisniewski</dc:creator>
  <cp:lastModifiedBy>peter wisniewski</cp:lastModifiedBy>
  <cp:revision>1</cp:revision>
  <dcterms:created xsi:type="dcterms:W3CDTF">2013-08-13T19:53:29Z</dcterms:created>
  <dcterms:modified xsi:type="dcterms:W3CDTF">2013-08-13T19:54:37Z</dcterms:modified>
</cp:coreProperties>
</file>