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66BBE-6578-4C23-8AE1-43CEA7B3AB0E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1CF7C-7CE0-45C8-A34E-932A3A0747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SAFETY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b="1">
                <a:latin typeface="Times New Roman" pitchFamily="18" charset="0"/>
              </a:rPr>
              <a:t>Snowstorms are the number one hazard to traffic on our roadways.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Snow removal equipment is the number two hazard to traffic.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The number two cause of accidents was found to be the snow plow attached to the dump truck.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SAFETY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Remove the plow after completing snow removal operations.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Remove the plow frame or lower the lift arm to reduce the potential hazard to other vehicles.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It is never a safe practice to back up a dump truck.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SAFETY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Backing during a snow storm is just asking for trouble.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Watch for overhead obstructions during salt spreading operations when raising the dump bed.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The higher the dump bed is raised, the more likely the truck is to tip over.</a:t>
            </a:r>
          </a:p>
          <a:p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SAFETY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259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The higher the truck bed, the lower the truck’s speed should be.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Plow trucks are not authorized emergency vehicles.</a:t>
            </a:r>
          </a:p>
          <a:p>
            <a:endParaRPr lang="en-US" sz="20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Operators must obey the same rules as any other vehicle on the road.</a:t>
            </a: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SAFETY</vt:lpstr>
      <vt:lpstr>SAFETY</vt:lpstr>
      <vt:lpstr>SAFETY</vt:lpstr>
      <vt:lpstr>SAFETY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</dc:title>
  <dc:creator>peter wisniewski</dc:creator>
  <cp:lastModifiedBy>peter wisniewski</cp:lastModifiedBy>
  <cp:revision>1</cp:revision>
  <dcterms:created xsi:type="dcterms:W3CDTF">2013-08-12T18:17:11Z</dcterms:created>
  <dcterms:modified xsi:type="dcterms:W3CDTF">2013-08-12T18:17:37Z</dcterms:modified>
</cp:coreProperties>
</file>