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86748BB-2C46-48E2-BDC5-93ACFA602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B24E-4582-4B31-9B3D-87B116065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F2401-12BB-4E93-BAD8-62E81561D7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ANTI-ICING OPERATIONS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sz="2800" b="1">
                <a:latin typeface="Times New Roman" pitchFamily="18" charset="0"/>
              </a:rPr>
              <a:t>Anti-icing involves a </a:t>
            </a:r>
            <a:r>
              <a:rPr lang="en-US" sz="2800" b="1" u="sng">
                <a:latin typeface="Times New Roman" pitchFamily="18" charset="0"/>
              </a:rPr>
              <a:t>timely</a:t>
            </a:r>
            <a:r>
              <a:rPr lang="en-US" sz="2800" b="1">
                <a:latin typeface="Times New Roman" pitchFamily="18" charset="0"/>
              </a:rPr>
              <a:t> application of pre-wetted salt or liquid chemicals on highways usually before start of a storm.</a:t>
            </a:r>
          </a:p>
        </p:txBody>
      </p:sp>
      <p:pic>
        <p:nvPicPr>
          <p:cNvPr id="7172" name="Picture 4" descr="Liquid Deicer 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05088" y="3060700"/>
            <a:ext cx="3976687" cy="3632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ANTI-ICING OPERATIONS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602163"/>
          </a:xfrm>
        </p:spPr>
        <p:txBody>
          <a:bodyPr/>
          <a:lstStyle/>
          <a:p>
            <a:pPr>
              <a:buFontTx/>
              <a:buNone/>
            </a:pPr>
            <a:endParaRPr lang="en-US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helps SHA maintain highways in the best condition possible throughout a storm.</a:t>
            </a:r>
          </a:p>
          <a:p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lessens the occurrence of snow pack.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increases traffic safety at a lower cost.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limits damage to the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DE-ICING OPERATIONS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800" b="1">
                <a:latin typeface="Times New Roman" pitchFamily="18" charset="0"/>
              </a:rPr>
              <a:t>Deicing operations require large amounts of salt to work its way through snow pack and break its bond to the pavement.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Deicing results in higher safety costs due to delays in achieving bare pavement.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Deicing leads to more damage to the environment and highway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ANTI-ICING OPERATIONS</vt:lpstr>
      <vt:lpstr>ANTI-ICING OPERATIONS</vt:lpstr>
      <vt:lpstr>DE-ICING OPERATIONS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ANTI-ICING OPERATIONS</dc:title>
  <dc:creator>peter wisniewski</dc:creator>
  <cp:lastModifiedBy>peter wisniewski</cp:lastModifiedBy>
  <cp:revision>1</cp:revision>
  <dcterms:created xsi:type="dcterms:W3CDTF">2013-08-13T15:27:52Z</dcterms:created>
  <dcterms:modified xsi:type="dcterms:W3CDTF">2013-08-13T15:29:02Z</dcterms:modified>
</cp:coreProperties>
</file>