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4CBA-E870-4A51-9144-F8659BE1219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8EC-6A91-4B83-B68F-4E945941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4CBA-E870-4A51-9144-F8659BE1219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8EC-6A91-4B83-B68F-4E945941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4CBA-E870-4A51-9144-F8659BE1219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8EC-6A91-4B83-B68F-4E945941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A77549-10DD-47A8-A4B6-E6DA79F86C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4CBA-E870-4A51-9144-F8659BE1219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8EC-6A91-4B83-B68F-4E945941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4CBA-E870-4A51-9144-F8659BE1219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8EC-6A91-4B83-B68F-4E945941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4CBA-E870-4A51-9144-F8659BE1219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8EC-6A91-4B83-B68F-4E945941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4CBA-E870-4A51-9144-F8659BE1219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8EC-6A91-4B83-B68F-4E945941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4CBA-E870-4A51-9144-F8659BE1219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8EC-6A91-4B83-B68F-4E945941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4CBA-E870-4A51-9144-F8659BE1219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8EC-6A91-4B83-B68F-4E945941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4CBA-E870-4A51-9144-F8659BE1219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8EC-6A91-4B83-B68F-4E945941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4CBA-E870-4A51-9144-F8659BE1219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68EC-6A91-4B83-B68F-4E945941A4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4CBA-E870-4A51-9144-F8659BE1219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768EC-6A91-4B83-B68F-4E945941A4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782763"/>
          </a:xfrm>
        </p:spPr>
        <p:txBody>
          <a:bodyPr/>
          <a:lstStyle/>
          <a:p>
            <a:r>
              <a:rPr lang="en-US" sz="3200" b="1"/>
              <a:t>SALT SPREADER SYSTEMS</a:t>
            </a:r>
            <a:br>
              <a:rPr lang="en-US" sz="3200" b="1"/>
            </a:br>
            <a:r>
              <a:rPr lang="en-US" sz="2800" b="1"/>
              <a:t>DICKEY - JOHN </a:t>
            </a:r>
            <a:br>
              <a:rPr lang="en-US" sz="2800" b="1"/>
            </a:br>
            <a:r>
              <a:rPr lang="en-US" sz="2800" b="1"/>
              <a:t>DjGC15</a:t>
            </a:r>
          </a:p>
        </p:txBody>
      </p:sp>
      <p:pic>
        <p:nvPicPr>
          <p:cNvPr id="101383" name="Picture 7" descr="DJ%2015%20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 l="1889" t="7306" r="1889" b="7306"/>
          <a:stretch>
            <a:fillRect/>
          </a:stretch>
        </p:blipFill>
        <p:spPr>
          <a:xfrm>
            <a:off x="1066800" y="2590800"/>
            <a:ext cx="7086600" cy="2749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1" name="Picture 7" descr="DJ2000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3142" t="2470" r="3561" b="2118"/>
          <a:stretch>
            <a:fillRect/>
          </a:stretch>
        </p:blipFill>
        <p:spPr>
          <a:xfrm>
            <a:off x="1295400" y="2286000"/>
            <a:ext cx="6705600" cy="3981450"/>
          </a:xfrm>
          <a:noFill/>
          <a:ln/>
        </p:spPr>
      </p:pic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685800" y="2286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tx2"/>
                </a:solidFill>
              </a:rPr>
              <a:t>SALT SPREADER SYSTEMS</a:t>
            </a:r>
            <a:br>
              <a:rPr lang="en-US" sz="32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>DICKEY - JOHN  ICS2000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r>
              <a:rPr lang="en-US" sz="3200" b="1"/>
              <a:t>SALT SPREADER SYSTEMS</a:t>
            </a:r>
            <a:br>
              <a:rPr lang="en-US" sz="3200" b="1"/>
            </a:br>
            <a:r>
              <a:rPr lang="en-US" sz="2800" b="1"/>
              <a:t>DICKEY - JOHN  CONTROL POINT</a:t>
            </a:r>
          </a:p>
        </p:txBody>
      </p:sp>
      <p:pic>
        <p:nvPicPr>
          <p:cNvPr id="105476" name="Picture 4" descr="P317001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905000"/>
            <a:ext cx="5729288" cy="42973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SALT SPREADER SYSTEMS DICKEY - JOHN  DjGC15</vt:lpstr>
      <vt:lpstr>Slide 2</vt:lpstr>
      <vt:lpstr>SALT SPREADER SYSTEMS DICKEY - JOHN  CONTROL POINT</vt:lpstr>
    </vt:vector>
  </TitlesOfParts>
  <Company>Wisconsin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SALT SPREADER SYSTEMS DICKEY - JOHN  DjGC15</dc:title>
  <dc:creator>peter wisniewski</dc:creator>
  <cp:lastModifiedBy>peter wisniewski</cp:lastModifiedBy>
  <cp:revision>1</cp:revision>
  <dcterms:created xsi:type="dcterms:W3CDTF">2013-08-13T14:01:18Z</dcterms:created>
  <dcterms:modified xsi:type="dcterms:W3CDTF">2013-08-13T14:02:09Z</dcterms:modified>
</cp:coreProperties>
</file>