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9CEC-440F-46DE-BBF7-D47843F06A98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9721-6CAB-4026-B748-E278F37AA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9CEC-440F-46DE-BBF7-D47843F06A98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9721-6CAB-4026-B748-E278F37AA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9CEC-440F-46DE-BBF7-D47843F06A98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9721-6CAB-4026-B748-E278F37AA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DD7BB0E-9621-43FF-A653-2E822BD83A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9CEC-440F-46DE-BBF7-D47843F06A98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9721-6CAB-4026-B748-E278F37AA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9CEC-440F-46DE-BBF7-D47843F06A98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9721-6CAB-4026-B748-E278F37AA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9CEC-440F-46DE-BBF7-D47843F06A98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9721-6CAB-4026-B748-E278F37AA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9CEC-440F-46DE-BBF7-D47843F06A98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9721-6CAB-4026-B748-E278F37AA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9CEC-440F-46DE-BBF7-D47843F06A98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9721-6CAB-4026-B748-E278F37AA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9CEC-440F-46DE-BBF7-D47843F06A98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9721-6CAB-4026-B748-E278F37AA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9CEC-440F-46DE-BBF7-D47843F06A98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9721-6CAB-4026-B748-E278F37AA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9CEC-440F-46DE-BBF7-D47843F06A98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9721-6CAB-4026-B748-E278F37AA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9CEC-440F-46DE-BBF7-D47843F06A98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99721-6CAB-4026-B748-E278F37AADE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WINTER OPERATIONS STRATEGIES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u="sng">
                <a:latin typeface="Times New Roman" pitchFamily="18" charset="0"/>
              </a:rPr>
              <a:t>Anti-icing</a:t>
            </a:r>
            <a:r>
              <a:rPr lang="en-US" sz="2800" b="1">
                <a:latin typeface="Times New Roman" pitchFamily="18" charset="0"/>
              </a:rPr>
              <a:t> is a proactive winter strategy of preventing snow or ice from bonding to the pavement.</a:t>
            </a:r>
          </a:p>
          <a:p>
            <a:pPr>
              <a:buFontTx/>
              <a:buNone/>
            </a:pPr>
            <a:endParaRPr lang="en-US" sz="2800" b="1">
              <a:latin typeface="Times New Roman" pitchFamily="18" charset="0"/>
            </a:endParaRPr>
          </a:p>
          <a:p>
            <a:r>
              <a:rPr lang="en-US" sz="2800" b="1" u="sng">
                <a:latin typeface="Times New Roman" pitchFamily="18" charset="0"/>
              </a:rPr>
              <a:t>Deicing</a:t>
            </a:r>
            <a:r>
              <a:rPr lang="en-US" sz="2800" b="1">
                <a:latin typeface="Times New Roman" pitchFamily="18" charset="0"/>
              </a:rPr>
              <a:t> is traditional reactive winter maintenance strategy of breaking the snow/ice and pavement bond once formed.</a:t>
            </a:r>
          </a:p>
          <a:p>
            <a:pPr>
              <a:buFontTx/>
              <a:buNone/>
            </a:pPr>
            <a:endParaRPr lang="en-US" sz="2800" b="1">
              <a:latin typeface="Times New Roman" pitchFamily="18" charset="0"/>
            </a:endParaRPr>
          </a:p>
          <a:p>
            <a:r>
              <a:rPr lang="en-US" sz="2800" b="1" u="sng">
                <a:latin typeface="Times New Roman" pitchFamily="18" charset="0"/>
              </a:rPr>
              <a:t>Both strategies are critical</a:t>
            </a:r>
            <a:r>
              <a:rPr lang="en-US" sz="2800" b="1">
                <a:latin typeface="Times New Roman" pitchFamily="18" charset="0"/>
              </a:rPr>
              <a:t> and play roles in SHA’s snow and ice control operations.</a:t>
            </a:r>
            <a:endParaRPr lang="en-US" sz="2800" b="1" u="sng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ANTI-ICING OPERATIONS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600200"/>
            <a:ext cx="7924800" cy="4525963"/>
          </a:xfrm>
        </p:spPr>
        <p:txBody>
          <a:bodyPr/>
          <a:lstStyle/>
          <a:p>
            <a:r>
              <a:rPr lang="en-US" sz="2800" b="1">
                <a:latin typeface="Times New Roman" pitchFamily="18" charset="0"/>
              </a:rPr>
              <a:t>Anti-icing involves a </a:t>
            </a:r>
            <a:r>
              <a:rPr lang="en-US" sz="2800" b="1" u="sng">
                <a:latin typeface="Times New Roman" pitchFamily="18" charset="0"/>
              </a:rPr>
              <a:t>timely</a:t>
            </a:r>
            <a:r>
              <a:rPr lang="en-US" sz="2800" b="1">
                <a:latin typeface="Times New Roman" pitchFamily="18" charset="0"/>
              </a:rPr>
              <a:t> application of pre-wetted salt or liquid chemicals on highways usually before start of a storm.</a:t>
            </a:r>
          </a:p>
        </p:txBody>
      </p:sp>
      <p:pic>
        <p:nvPicPr>
          <p:cNvPr id="7172" name="Picture 4" descr="Liquid Deicer 2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05088" y="3060700"/>
            <a:ext cx="3976687" cy="36322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ANTI-ICING OPERATIONS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229600" cy="4602163"/>
          </a:xfrm>
        </p:spPr>
        <p:txBody>
          <a:bodyPr/>
          <a:lstStyle/>
          <a:p>
            <a:pPr>
              <a:buFontTx/>
              <a:buNone/>
            </a:pPr>
            <a:endParaRPr lang="en-US" b="1">
              <a:latin typeface="Times New Roman" pitchFamily="18" charset="0"/>
            </a:endParaRPr>
          </a:p>
          <a:p>
            <a:r>
              <a:rPr lang="en-US" sz="2800" b="1">
                <a:latin typeface="Times New Roman" pitchFamily="18" charset="0"/>
              </a:rPr>
              <a:t>Anti-icing helps SHA maintain highways in the best condition possible throughout a storm.</a:t>
            </a:r>
          </a:p>
          <a:p>
            <a:endParaRPr lang="en-US" sz="2800" b="1">
              <a:latin typeface="Times New Roman" pitchFamily="18" charset="0"/>
            </a:endParaRPr>
          </a:p>
          <a:p>
            <a:r>
              <a:rPr lang="en-US" sz="2800" b="1">
                <a:latin typeface="Times New Roman" pitchFamily="18" charset="0"/>
              </a:rPr>
              <a:t>Anti-icing lessens the occurrence of snow pack.</a:t>
            </a:r>
          </a:p>
          <a:p>
            <a:pPr>
              <a:buFontTx/>
              <a:buNone/>
            </a:pPr>
            <a:endParaRPr lang="en-US" sz="2800" b="1">
              <a:latin typeface="Times New Roman" pitchFamily="18" charset="0"/>
            </a:endParaRPr>
          </a:p>
          <a:p>
            <a:r>
              <a:rPr lang="en-US" sz="2800" b="1">
                <a:latin typeface="Times New Roman" pitchFamily="18" charset="0"/>
              </a:rPr>
              <a:t>Anti-icing increases traffic safety at a lower cost.</a:t>
            </a:r>
          </a:p>
          <a:p>
            <a:pPr>
              <a:buFontTx/>
              <a:buNone/>
            </a:pPr>
            <a:endParaRPr lang="en-US" sz="2800" b="1">
              <a:latin typeface="Times New Roman" pitchFamily="18" charset="0"/>
            </a:endParaRPr>
          </a:p>
          <a:p>
            <a:r>
              <a:rPr lang="en-US" sz="2800" b="1">
                <a:latin typeface="Times New Roman" pitchFamily="18" charset="0"/>
              </a:rPr>
              <a:t>Anti-icing limits damage to the environment.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WINTER OPERATIONS STRATEGIES</vt:lpstr>
      <vt:lpstr>ANTI-ICING OPERATIONS</vt:lpstr>
      <vt:lpstr>ANTI-ICING OPERATIONS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WINTER OPERATIONS STRATEGIES</dc:title>
  <dc:creator>peter wisniewski</dc:creator>
  <cp:lastModifiedBy>peter wisniewski</cp:lastModifiedBy>
  <cp:revision>1</cp:revision>
  <dcterms:created xsi:type="dcterms:W3CDTF">2013-08-12T18:12:51Z</dcterms:created>
  <dcterms:modified xsi:type="dcterms:W3CDTF">2013-08-12T18:13:30Z</dcterms:modified>
</cp:coreProperties>
</file>