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5A68-0A82-4981-9DAB-13756E670AA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8F4-1A0A-4CE2-B55B-556EBAA47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5A68-0A82-4981-9DAB-13756E670AA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8F4-1A0A-4CE2-B55B-556EBAA47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5A68-0A82-4981-9DAB-13756E670AA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8F4-1A0A-4CE2-B55B-556EBAA47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C4CD529-CF92-482C-AE30-E6AE7CCF8E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5A68-0A82-4981-9DAB-13756E670AA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8F4-1A0A-4CE2-B55B-556EBAA47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5A68-0A82-4981-9DAB-13756E670AA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8F4-1A0A-4CE2-B55B-556EBAA47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5A68-0A82-4981-9DAB-13756E670AA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8F4-1A0A-4CE2-B55B-556EBAA47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5A68-0A82-4981-9DAB-13756E670AA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8F4-1A0A-4CE2-B55B-556EBAA47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5A68-0A82-4981-9DAB-13756E670AA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8F4-1A0A-4CE2-B55B-556EBAA47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5A68-0A82-4981-9DAB-13756E670AA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8F4-1A0A-4CE2-B55B-556EBAA47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5A68-0A82-4981-9DAB-13756E670AA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8F4-1A0A-4CE2-B55B-556EBAA47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5A68-0A82-4981-9DAB-13756E670AA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108F4-1A0A-4CE2-B55B-556EBAA47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F5A68-0A82-4981-9DAB-13756E670AA3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108F4-1A0A-4CE2-B55B-556EBAA47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ROADWAY HAZARDS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534400" cy="762000"/>
          </a:xfrm>
          <a:noFill/>
          <a:ln/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b="1"/>
              <a:t>Always be alert to obstructions to your plowing.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609600" y="2743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191000" y="2057400"/>
            <a:ext cx="4572000" cy="3484563"/>
            <a:chOff x="2640" y="1296"/>
            <a:chExt cx="2880" cy="2195"/>
          </a:xfrm>
        </p:grpSpPr>
        <p:pic>
          <p:nvPicPr>
            <p:cNvPr id="19466" name="Picture 10" descr="Curb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0" y="1296"/>
              <a:ext cx="2880" cy="2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3168" y="2976"/>
              <a:ext cx="21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  <a:latin typeface="Times New Roman" pitchFamily="18" charset="0"/>
                </a:rPr>
                <a:t>Offset Curbs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81000" y="3200400"/>
            <a:ext cx="4267200" cy="3270250"/>
            <a:chOff x="334" y="1222"/>
            <a:chExt cx="2584" cy="2012"/>
          </a:xfrm>
        </p:grpSpPr>
        <p:pic>
          <p:nvPicPr>
            <p:cNvPr id="19464" name="Picture 8" descr="Bridge%20expans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" y="1222"/>
              <a:ext cx="2584" cy="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528" y="2784"/>
              <a:ext cx="2112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  <a:latin typeface="Times New Roman" pitchFamily="18" charset="0"/>
                </a:rPr>
                <a:t>Expansion Joints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ROADWAY HAZARDS</a:t>
            </a:r>
            <a:br>
              <a:rPr lang="en-US" sz="3200" b="1"/>
            </a:br>
            <a:endParaRPr lang="en-US" sz="3200" b="1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124200" y="1295400"/>
            <a:ext cx="5562600" cy="3268663"/>
            <a:chOff x="1824" y="768"/>
            <a:chExt cx="3744" cy="2203"/>
          </a:xfrm>
        </p:grpSpPr>
        <p:pic>
          <p:nvPicPr>
            <p:cNvPr id="143370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4" y="768"/>
              <a:ext cx="3744" cy="2203"/>
            </a:xfrm>
            <a:prstGeom prst="rect">
              <a:avLst/>
            </a:prstGeom>
            <a:noFill/>
          </p:spPr>
        </p:pic>
        <p:sp>
          <p:nvSpPr>
            <p:cNvPr id="143372" name="Text Box 12"/>
            <p:cNvSpPr txBox="1">
              <a:spLocks noChangeArrowheads="1"/>
            </p:cNvSpPr>
            <p:nvPr/>
          </p:nvSpPr>
          <p:spPr bwMode="auto">
            <a:xfrm>
              <a:off x="3408" y="2400"/>
              <a:ext cx="206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bg1"/>
                  </a:solidFill>
                  <a:latin typeface="Times New Roman" pitchFamily="18" charset="0"/>
                </a:rPr>
                <a:t>Steel Plates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30200" y="3048000"/>
            <a:ext cx="3937000" cy="3463925"/>
            <a:chOff x="208" y="1920"/>
            <a:chExt cx="2480" cy="2182"/>
          </a:xfrm>
        </p:grpSpPr>
        <p:pic>
          <p:nvPicPr>
            <p:cNvPr id="143364" name="Picture 4" descr="Manhol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" y="1920"/>
              <a:ext cx="2480" cy="218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43373" name="Text Box 13"/>
            <p:cNvSpPr txBox="1">
              <a:spLocks noChangeArrowheads="1"/>
            </p:cNvSpPr>
            <p:nvPr/>
          </p:nvSpPr>
          <p:spPr bwMode="auto">
            <a:xfrm>
              <a:off x="384" y="2104"/>
              <a:ext cx="22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chemeClr val="bg1"/>
                  </a:solidFill>
                  <a:latin typeface="Times New Roman" pitchFamily="18" charset="0"/>
                </a:rPr>
                <a:t>Manhole Covers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ROADWAY HAZARDS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144397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343400"/>
            <a:ext cx="8153400" cy="2057400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b="1">
                <a:latin typeface="Times New Roman" pitchFamily="18" charset="0"/>
              </a:rPr>
              <a:t>Cold Spots and Black Ice</a:t>
            </a:r>
          </a:p>
          <a:p>
            <a:pPr lvl="1">
              <a:buFontTx/>
              <a:buChar char="•"/>
            </a:pPr>
            <a:r>
              <a:rPr lang="en-US" b="1">
                <a:latin typeface="Times New Roman" pitchFamily="18" charset="0"/>
              </a:rPr>
              <a:t>Low Shoulders / No shoulders</a:t>
            </a:r>
          </a:p>
          <a:p>
            <a:pPr lvl="1">
              <a:buFontTx/>
              <a:buChar char="•"/>
            </a:pPr>
            <a:r>
              <a:rPr lang="en-US" b="1">
                <a:latin typeface="Times New Roman" pitchFamily="18" charset="0"/>
              </a:rPr>
              <a:t>Overhead obstructions - bridges, trees, wires</a:t>
            </a:r>
          </a:p>
          <a:p>
            <a:pPr lvl="1">
              <a:buFontTx/>
              <a:buChar char="•"/>
            </a:pPr>
            <a:r>
              <a:rPr lang="en-US" b="1">
                <a:latin typeface="Times New Roman" pitchFamily="18" charset="0"/>
              </a:rPr>
              <a:t>And, of course, the traveling public</a:t>
            </a:r>
          </a:p>
        </p:txBody>
      </p:sp>
      <p:pic>
        <p:nvPicPr>
          <p:cNvPr id="144398" name="Picture 14" descr="Road%20S%20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5037138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ROADWAY MARKING DEVICES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5867400" cy="4525963"/>
          </a:xfrm>
        </p:spPr>
        <p:txBody>
          <a:bodyPr/>
          <a:lstStyle/>
          <a:p>
            <a:r>
              <a:rPr lang="en-US" b="1">
                <a:latin typeface="Times New Roman" pitchFamily="18" charset="0"/>
              </a:rPr>
              <a:t>Delineating posts</a:t>
            </a:r>
          </a:p>
          <a:p>
            <a:endParaRPr lang="en-US" sz="20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Stop bars</a:t>
            </a:r>
          </a:p>
          <a:p>
            <a:endParaRPr lang="en-US" sz="20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Arrows</a:t>
            </a:r>
          </a:p>
          <a:p>
            <a:endParaRPr lang="en-US" sz="2000" b="1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Raised pavement markers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ROADWAY HAZARDS </vt:lpstr>
      <vt:lpstr>ROADWAY HAZARDS </vt:lpstr>
      <vt:lpstr>ROADWAY HAZARDS </vt:lpstr>
      <vt:lpstr>ROADWAY MARKING DEVICES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ROADWAY HAZARDS </dc:title>
  <dc:creator>peter wisniewski</dc:creator>
  <cp:lastModifiedBy>peter wisniewski</cp:lastModifiedBy>
  <cp:revision>2</cp:revision>
  <dcterms:created xsi:type="dcterms:W3CDTF">2013-08-12T18:20:44Z</dcterms:created>
  <dcterms:modified xsi:type="dcterms:W3CDTF">2013-08-15T14:32:41Z</dcterms:modified>
</cp:coreProperties>
</file>