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0DF0-D993-4129-A2CD-061A3A9F9612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AF4B-B13D-483B-9936-EA1A705B7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0DF0-D993-4129-A2CD-061A3A9F9612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AF4B-B13D-483B-9936-EA1A705B7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0DF0-D993-4129-A2CD-061A3A9F9612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AF4B-B13D-483B-9936-EA1A705B7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0DF0-D993-4129-A2CD-061A3A9F9612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AF4B-B13D-483B-9936-EA1A705B7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0DF0-D993-4129-A2CD-061A3A9F9612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AF4B-B13D-483B-9936-EA1A705B7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0DF0-D993-4129-A2CD-061A3A9F9612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AF4B-B13D-483B-9936-EA1A705B7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0DF0-D993-4129-A2CD-061A3A9F9612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AF4B-B13D-483B-9936-EA1A705B7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0DF0-D993-4129-A2CD-061A3A9F9612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AF4B-B13D-483B-9936-EA1A705B7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0DF0-D993-4129-A2CD-061A3A9F9612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AF4B-B13D-483B-9936-EA1A705B7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0DF0-D993-4129-A2CD-061A3A9F9612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AF4B-B13D-483B-9936-EA1A705B7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0DF0-D993-4129-A2CD-061A3A9F9612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AF4B-B13D-483B-9936-EA1A705B7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40DF0-D993-4129-A2CD-061A3A9F9612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6AF4B-B13D-483B-9936-EA1A705B73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TROUBLE SHOOTING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696200" cy="4449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</a:rPr>
              <a:t>Keep an eye on your plow blade for wear and replace when needed.</a:t>
            </a:r>
          </a:p>
          <a:p>
            <a:pPr>
              <a:lnSpc>
                <a:spcPct val="90000"/>
              </a:lnSpc>
            </a:pPr>
            <a:endParaRPr lang="en-US" sz="2000" b="1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</a:rPr>
              <a:t>Store extra plow pins in truck.</a:t>
            </a:r>
          </a:p>
          <a:p>
            <a:pPr>
              <a:lnSpc>
                <a:spcPct val="90000"/>
              </a:lnSpc>
            </a:pPr>
            <a:endParaRPr lang="en-US" sz="2000" b="1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</a:rPr>
              <a:t>Keep all truck lights free of snow and ice.</a:t>
            </a:r>
          </a:p>
          <a:p>
            <a:pPr>
              <a:lnSpc>
                <a:spcPct val="90000"/>
              </a:lnSpc>
            </a:pPr>
            <a:endParaRPr lang="en-US" sz="2000" b="1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</a:rPr>
              <a:t>Keep radiator grill free of obstruction to prevent engine overheating.</a:t>
            </a:r>
          </a:p>
          <a:p>
            <a:pPr>
              <a:lnSpc>
                <a:spcPct val="90000"/>
              </a:lnSpc>
            </a:pPr>
            <a:endParaRPr lang="en-US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TROUBLE SHOOTING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Carry spare fuses and bulbs.</a:t>
            </a:r>
          </a:p>
          <a:p>
            <a:endParaRPr lang="en-US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Carry windshield cleaner and an ice scraper.</a:t>
            </a:r>
          </a:p>
          <a:p>
            <a:endParaRPr lang="en-US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Be familiar with the type and size of hoses for replacement.</a:t>
            </a:r>
          </a:p>
          <a:p>
            <a:endParaRPr lang="en-US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TROUBLE SHOOTING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7467600" cy="4525963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Know which hydraulic coupling controls what function.</a:t>
            </a:r>
          </a:p>
          <a:p>
            <a:endParaRPr lang="en-US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Carry a quick link for repairing a broken chain.</a:t>
            </a:r>
          </a:p>
          <a:p>
            <a:endParaRPr lang="en-US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</a:rPr>
              <a:t>Carry jumper cables.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TROUBLE SHOOTING</vt:lpstr>
      <vt:lpstr>TROUBLE SHOOTING</vt:lpstr>
      <vt:lpstr>TROUBLE SHOOTING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TROUBLE SHOOTING</dc:title>
  <dc:creator>peter wisniewski</dc:creator>
  <cp:lastModifiedBy>peter wisniewski</cp:lastModifiedBy>
  <cp:revision>1</cp:revision>
  <dcterms:created xsi:type="dcterms:W3CDTF">2013-08-12T18:19:04Z</dcterms:created>
  <dcterms:modified xsi:type="dcterms:W3CDTF">2013-08-12T18:19:29Z</dcterms:modified>
</cp:coreProperties>
</file>