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63F9E-BCEA-411B-9A16-03D56819FCE6}" type="datetimeFigureOut">
              <a:rPr lang="en-US" smtClean="0"/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6115-56F7-4A37-ADD2-B886A11A11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z="3200" b="1"/>
              <a:t>USING SOLID MATERIAL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0772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</a:rPr>
              <a:t>For proper operation, spreader systems need to be calibrated yearly.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</a:rPr>
              <a:t>At the beginning of a storm, the initial salt application should be made as soon as snow or  ice begins to accumulate on the pavement.</a:t>
            </a:r>
          </a:p>
          <a:p>
            <a:pPr>
              <a:lnSpc>
                <a:spcPct val="90000"/>
              </a:lnSpc>
            </a:pPr>
            <a:endParaRPr lang="en-US" sz="16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</a:rPr>
              <a:t>The prevention or breaking of the snow bond to the road is the primary reason for applying salt in a snow storm.</a:t>
            </a:r>
          </a:p>
          <a:p>
            <a:pPr>
              <a:lnSpc>
                <a:spcPct val="90000"/>
              </a:lnSpc>
            </a:pPr>
            <a:endParaRPr lang="en-US" sz="16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</a:rPr>
              <a:t>Salt produces a brine solution that keeps snow and ice from bonding to the pavement.</a:t>
            </a:r>
            <a:endParaRPr lang="en-US" sz="2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USING SOLID MATERIAL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</a:rPr>
              <a:t>A well trained operator knows when to apply salt, and when </a:t>
            </a:r>
            <a:r>
              <a:rPr lang="en-US" sz="2800" b="1" u="sng">
                <a:latin typeface="Times New Roman" pitchFamily="18" charset="0"/>
              </a:rPr>
              <a:t>not</a:t>
            </a:r>
            <a:r>
              <a:rPr lang="en-US" sz="2800" b="1">
                <a:latin typeface="Times New Roman" pitchFamily="18" charset="0"/>
              </a:rPr>
              <a:t> to.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</a:rPr>
              <a:t>The main idea in a storm is to use no more salt than is necessary to correct the condition at hand.</a:t>
            </a:r>
          </a:p>
          <a:p>
            <a:pPr>
              <a:lnSpc>
                <a:spcPct val="90000"/>
              </a:lnSpc>
            </a:pPr>
            <a:endParaRPr lang="en-US" sz="2800" b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Times New Roman" pitchFamily="18" charset="0"/>
              </a:rPr>
              <a:t>Using more salt than necessary to correct the condition will work against you and it damages the environment.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USING SOLID MATERIAL</vt:lpstr>
      <vt:lpstr>USING SOLID MATERIAL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SOLID MATERIAL</dc:title>
  <dc:creator>peter wisniewski</dc:creator>
  <cp:lastModifiedBy>peter wisniewski</cp:lastModifiedBy>
  <cp:revision>1</cp:revision>
  <dcterms:created xsi:type="dcterms:W3CDTF">2013-08-12T18:16:06Z</dcterms:created>
  <dcterms:modified xsi:type="dcterms:W3CDTF">2013-08-12T18:16:44Z</dcterms:modified>
</cp:coreProperties>
</file>