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BD73E-6D50-45C4-89E3-EF60B6BE4779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548BB-F0EB-46B5-94C2-1CDDED5408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DE-ICING OPERATIONS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2800" b="1">
                <a:latin typeface="Times New Roman" pitchFamily="18" charset="0"/>
              </a:rPr>
              <a:t>Deicing operations require large amounts of salt to work its way through snow pack and break its bond to the pavement.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Deicing results in higher safety costs due to delays in achieving bare pavement.</a:t>
            </a:r>
          </a:p>
          <a:p>
            <a:pPr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r>
              <a:rPr lang="en-US" sz="2800" b="1">
                <a:latin typeface="Times New Roman" pitchFamily="18" charset="0"/>
              </a:rPr>
              <a:t>Deicing leads to more damage to the environment and highway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DE-ICING OPERATIONS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DE-ICING OPERATIONS</dc:title>
  <dc:creator>peter wisniewski</dc:creator>
  <cp:lastModifiedBy>peter wisniewski</cp:lastModifiedBy>
  <cp:revision>1</cp:revision>
  <dcterms:created xsi:type="dcterms:W3CDTF">2013-08-12T18:14:37Z</dcterms:created>
  <dcterms:modified xsi:type="dcterms:W3CDTF">2013-08-12T18:15:17Z</dcterms:modified>
</cp:coreProperties>
</file>