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42BD0-EC13-4699-90B1-A691D275081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C68D0-A544-43D3-B351-B180B47CD0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8CB5E-C4B1-4D6F-9C76-FF9F19597984}" type="slidenum">
              <a:rPr lang="en-US"/>
              <a:pPr/>
              <a:t>1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Winter Road Guide and Service Level Map brochure is a good handout at this point so that the Service Level Map can be better examined.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39416-F07B-4E02-93E9-5FF1FD78C6AB}" type="slidenum">
              <a:rPr lang="en-US"/>
              <a:pPr/>
              <a:t>2</a:t>
            </a:fld>
            <a:endParaRPr 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EED6B4-FE18-4243-8B76-7D3B9780DD35}" type="slidenum">
              <a:rPr lang="en-US"/>
              <a:pPr/>
              <a:t>3</a:t>
            </a:fld>
            <a:endParaRPr 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9B8F-CD90-4217-BBFA-A543EB500A5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B9CC8-E985-42DD-9698-F8ABEE7C39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Service Level Guidelines for snow and ice operations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Priority system for snow removal 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IM performance levels differ by service level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Goal is to provide continuity of travel 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Reviewed annually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2"/>
          <p:cNvSpPr txBox="1">
            <a:spLocks noChangeArrowheads="1"/>
          </p:cNvSpPr>
          <p:nvPr/>
        </p:nvSpPr>
        <p:spPr bwMode="auto">
          <a:xfrm>
            <a:off x="762000" y="3048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rgbClr val="000000"/>
                </a:solidFill>
                <a:latin typeface="Tahoma" pitchFamily="-107" charset="0"/>
              </a:rPr>
              <a:t>Example of Service Level Map</a:t>
            </a:r>
            <a:r>
              <a:rPr lang="en-US" sz="3200">
                <a:latin typeface="Tahoma" pitchFamily="-107" charset="0"/>
              </a:rPr>
              <a:t> </a:t>
            </a:r>
          </a:p>
        </p:txBody>
      </p:sp>
      <p:pic>
        <p:nvPicPr>
          <p:cNvPr id="57347" name="Picture 13" descr="Service Level 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19200"/>
            <a:ext cx="7543800" cy="505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1163"/>
            <a:ext cx="77724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Service Level</a:t>
            </a:r>
            <a:br>
              <a:rPr lang="en-US" sz="4000" smtClean="0">
                <a:latin typeface="Arial Black" pitchFamily="-107" charset="0"/>
              </a:rPr>
            </a:br>
            <a:r>
              <a:rPr lang="en-US" sz="3200" smtClean="0">
                <a:latin typeface="Arial Black" pitchFamily="-107" charset="0"/>
              </a:rPr>
              <a:t>General Guidelines</a:t>
            </a:r>
            <a:endParaRPr lang="en-US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Service level A-</a:t>
            </a:r>
            <a:r>
              <a:rPr lang="en-US" smtClean="0"/>
              <a:t> Interstates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Service level B-</a:t>
            </a:r>
            <a:r>
              <a:rPr lang="en-US" smtClean="0"/>
              <a:t> commercial and industrial roadway network and roads with more than 5,000 vehicles per day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Service level C-</a:t>
            </a:r>
            <a:r>
              <a:rPr lang="en-US" smtClean="0"/>
              <a:t> roads with less than 5,000 vehicles per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Office PowerPoint</Application>
  <PresentationFormat>On-screen Show (4:3)</PresentationFormat>
  <Paragraphs>14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Service Level Guidelines for snow and ice operations</vt:lpstr>
      <vt:lpstr>Slide 2</vt:lpstr>
      <vt:lpstr>Service Level General Guidelines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Level Guidelines for snow and ice operations</dc:title>
  <dc:creator>peter wisniewski</dc:creator>
  <cp:lastModifiedBy>peter wisniewski</cp:lastModifiedBy>
  <cp:revision>1</cp:revision>
  <dcterms:created xsi:type="dcterms:W3CDTF">2013-08-13T17:07:54Z</dcterms:created>
  <dcterms:modified xsi:type="dcterms:W3CDTF">2013-08-13T17:10:02Z</dcterms:modified>
</cp:coreProperties>
</file>