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31792-D185-455A-A7BB-BB995C7304B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A504C-8DEB-43E0-B42C-507291DFFF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37EE74-4537-478A-8B76-103E069877B3}" type="slidenum">
              <a:rPr lang="en-US"/>
              <a:pPr/>
              <a:t>1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3853-512E-43C1-AE27-3DED6231A7F5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3F207-B8C5-403D-96E6-7A4D31C4D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292100"/>
            <a:ext cx="5410200" cy="1384300"/>
          </a:xfrm>
        </p:spPr>
        <p:txBody>
          <a:bodyPr/>
          <a:lstStyle/>
          <a:p>
            <a:pPr eaLnBrk="1" hangingPunct="1"/>
            <a:r>
              <a:rPr lang="en-US" sz="4800" smtClean="0">
                <a:latin typeface="Arial Black" pitchFamily="-107" charset="0"/>
              </a:rPr>
              <a:t>Environment</a:t>
            </a:r>
            <a:endParaRPr lang="en-US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411480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smtClean="0"/>
              <a:t>Deicing chemicals and abrasives can change the soil characteristics, affect water quality and damage plant life</a:t>
            </a:r>
          </a:p>
          <a:p>
            <a:pPr eaLnBrk="1" hangingPunct="1">
              <a:buClr>
                <a:schemeClr val="accent2"/>
              </a:buClr>
            </a:pPr>
            <a:r>
              <a:rPr lang="en-US" smtClean="0"/>
              <a:t>Abrasives can affect air quality, build-up along guardrails and clog drains</a:t>
            </a:r>
          </a:p>
          <a:p>
            <a:pPr eaLnBrk="1" hangingPunct="1"/>
            <a:endParaRPr lang="en-US" smtClean="0"/>
          </a:p>
        </p:txBody>
      </p:sp>
      <p:pic>
        <p:nvPicPr>
          <p:cNvPr id="147460" name="Picture 8" descr="Environ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19125"/>
            <a:ext cx="28194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Environment</vt:lpstr>
      <vt:lpstr>Slide 2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</dc:title>
  <dc:creator>peter wisniewski</dc:creator>
  <cp:lastModifiedBy>peter wisniewski</cp:lastModifiedBy>
  <cp:revision>2</cp:revision>
  <dcterms:created xsi:type="dcterms:W3CDTF">2013-07-29T15:57:27Z</dcterms:created>
  <dcterms:modified xsi:type="dcterms:W3CDTF">2013-08-13T13:51:19Z</dcterms:modified>
</cp:coreProperties>
</file>