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F338E-55FF-4F56-BBF6-105C9C267A2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3319A-F770-4829-BC2E-99360C7C17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C64D5D-EBA1-44D0-8894-8997804FE6FD}" type="slidenum">
              <a:rPr lang="en-US"/>
              <a:pPr/>
              <a:t>1</a:t>
            </a:fld>
            <a:endParaRPr lang="en-US"/>
          </a:p>
        </p:txBody>
      </p:sp>
      <p:sp>
        <p:nvSpPr>
          <p:cNvPr id="294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78962-FFDF-4FBE-A866-BC8D555A514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C8A96-2EE8-4032-9281-19E8FCD157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1700" y="474663"/>
            <a:ext cx="7519988" cy="720725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After the storm</a:t>
            </a:r>
            <a:endParaRPr lang="en-US" smtClean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2362200"/>
            <a:ext cx="7769225" cy="3743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Benching/winging may be required to provide storage for additional snow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Clean guardrails and bridges to remove built-up snow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en-US" sz="2800" smtClean="0"/>
              <a:t>Evaluate the actions and effectiveness of snow removal operations to see if there are ways to improve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After the storm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After the storm</dc:title>
  <dc:creator>peter wisniewski</dc:creator>
  <cp:lastModifiedBy>peter wisniewski</cp:lastModifiedBy>
  <cp:revision>1</cp:revision>
  <dcterms:created xsi:type="dcterms:W3CDTF">2013-08-15T13:28:16Z</dcterms:created>
  <dcterms:modified xsi:type="dcterms:W3CDTF">2013-08-15T13:28:51Z</dcterms:modified>
</cp:coreProperties>
</file>