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813DB-98A7-4573-BCB8-4C1D784AC4D8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E5B2E-08A3-4759-B208-02079D830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A07D1D-C446-40D3-B207-9E12B8B3BF31}" type="slidenum">
              <a:rPr lang="en-US"/>
              <a:pPr/>
              <a:t>1</a:t>
            </a:fld>
            <a:endParaRPr lang="en-US"/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0A72B-30CA-4B34-8760-6DB040AB0AA2}" type="slidenum">
              <a:rPr lang="en-US"/>
              <a:pPr/>
              <a:t>2</a:t>
            </a:fld>
            <a:endParaRPr lang="en-US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Video talks about 23% solution, but our salimeters use a different scale.  Point out the 23% and 85, which both indicate the correct concentration.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FB28-B12A-4DAB-B7AB-6527182BA784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148B-E725-42E6-8EAE-E5AD9495E8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6400"/>
            <a:ext cx="7516812" cy="985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Salt brine</a:t>
            </a:r>
            <a:r>
              <a:rPr lang="en-US" smtClean="0"/>
              <a:t/>
            </a:r>
            <a:br>
              <a:rPr lang="en-US" smtClean="0"/>
            </a:br>
            <a:endParaRPr lang="en-US" sz="200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>
              <a:buClr>
                <a:srgbClr val="FFFFFF"/>
              </a:buClr>
            </a:pPr>
            <a:r>
              <a:rPr lang="en-US" sz="2800" smtClean="0"/>
              <a:t>2.2 pounds of salt in each gallon of brine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Clr>
                <a:srgbClr val="FFFFFF"/>
              </a:buClr>
            </a:pPr>
            <a:r>
              <a:rPr lang="en-US" sz="2800" smtClean="0"/>
              <a:t>Used over 18,004,412  gallons last season 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Clr>
                <a:srgbClr val="FFFFFF"/>
              </a:buClr>
            </a:pPr>
            <a:r>
              <a:rPr lang="en-US" sz="2800" smtClean="0"/>
              <a:t>Most garages have brine making capabilities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Clr>
                <a:srgbClr val="FFFFFF"/>
              </a:buClr>
            </a:pPr>
            <a:r>
              <a:rPr lang="en-US" sz="2800" smtClean="0"/>
              <a:t>Cost of making brine is approximately $0.09 per gallon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buClr>
                <a:srgbClr val="FFFFFF"/>
              </a:buClr>
            </a:pPr>
            <a:r>
              <a:rPr lang="en-US" sz="2800" smtClean="0"/>
              <a:t>A gallon of salt brine weighs 9.76 lbs.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42672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Black" pitchFamily="-107" charset="0"/>
              </a:rPr>
              <a:t>Brine Making </a:t>
            </a:r>
            <a:r>
              <a:rPr lang="en-US" smtClean="0"/>
              <a:t> </a:t>
            </a: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pic>
        <p:nvPicPr>
          <p:cNvPr id="120835" name="Picture 3" descr="hydrometer ch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4538" y="0"/>
            <a:ext cx="4092575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6" name="Picture 4" descr="hydrome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371600"/>
            <a:ext cx="25352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Salt brine </vt:lpstr>
      <vt:lpstr>Brine Making   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 brine </dc:title>
  <dc:creator>peter wisniewski</dc:creator>
  <cp:lastModifiedBy>peter wisniewski</cp:lastModifiedBy>
  <cp:revision>1</cp:revision>
  <dcterms:created xsi:type="dcterms:W3CDTF">2013-07-29T16:01:28Z</dcterms:created>
  <dcterms:modified xsi:type="dcterms:W3CDTF">2013-07-29T16:02:15Z</dcterms:modified>
</cp:coreProperties>
</file>