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C81FA-C414-4C90-82BD-B1EC6DC91389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056C3-F735-473D-8B24-CDE0AA632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CED9E-9E59-4589-852D-885FBDEB8F13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58A1A-5E9E-4084-AD14-A4B8B2D0DA7A}" type="slidenum">
              <a:rPr lang="en-US"/>
              <a:pPr/>
              <a:t>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7D69-177D-424B-9A3E-568201B4EA5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D3226-27BC-434F-BB77-0036B94347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Safety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mtClean="0"/>
              <a:t>Worker safety is top priority</a:t>
            </a:r>
          </a:p>
          <a:p>
            <a:pPr eaLnBrk="1" hangingPunct="1">
              <a:buClr>
                <a:schemeClr val="tx1"/>
              </a:buClr>
            </a:pPr>
            <a:r>
              <a:rPr lang="en-US" smtClean="0"/>
              <a:t>Safety of traveling public is a goal</a:t>
            </a:r>
          </a:p>
          <a:p>
            <a:pPr eaLnBrk="1" hangingPunct="1">
              <a:buClr>
                <a:schemeClr val="tx1"/>
              </a:buClr>
            </a:pPr>
            <a:r>
              <a:rPr lang="en-US" smtClean="0"/>
              <a:t>Winter operations present unique safety issues</a:t>
            </a:r>
          </a:p>
          <a:p>
            <a:pPr eaLnBrk="1" hangingPunct="1">
              <a:buClr>
                <a:schemeClr val="tx1"/>
              </a:buClr>
            </a:pPr>
            <a:r>
              <a:rPr lang="en-US" smtClean="0"/>
              <a:t>Monthly safety meetings are required at each garage</a:t>
            </a:r>
          </a:p>
          <a:p>
            <a:pPr eaLnBrk="1" hangingPunct="1">
              <a:buClr>
                <a:schemeClr val="tx1"/>
              </a:buClr>
            </a:pPr>
            <a:r>
              <a:rPr lang="en-US" smtClean="0"/>
              <a:t>Safety calendar has monthly programs </a:t>
            </a:r>
          </a:p>
          <a:p>
            <a:pPr eaLnBrk="1" hangingPunct="1">
              <a:buClr>
                <a:schemeClr val="accent2"/>
              </a:buClr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028"/>
          <p:cNvSpPr txBox="1">
            <a:spLocks noChangeArrowheads="1"/>
          </p:cNvSpPr>
          <p:nvPr/>
        </p:nvSpPr>
        <p:spPr bwMode="auto">
          <a:xfrm>
            <a:off x="914400" y="4648200"/>
            <a:ext cx="7543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Arial Unicode MS" pitchFamily="-107" charset="0"/>
              </a:rPr>
              <a:t>Safety is a component of everything you do and should be </a:t>
            </a:r>
            <a:r>
              <a:rPr lang="en-US" sz="3600" b="1" i="1">
                <a:solidFill>
                  <a:srgbClr val="FF0000"/>
                </a:solidFill>
                <a:latin typeface="Arial Unicode MS" pitchFamily="-107" charset="0"/>
              </a:rPr>
              <a:t>foremost</a:t>
            </a:r>
            <a:r>
              <a:rPr lang="en-US" sz="3600" b="1">
                <a:solidFill>
                  <a:srgbClr val="FF0000"/>
                </a:solidFill>
                <a:latin typeface="Arial Unicode MS" pitchFamily="-107" charset="0"/>
              </a:rPr>
              <a:t> </a:t>
            </a:r>
            <a:r>
              <a:rPr lang="en-US" sz="3600" b="1">
                <a:latin typeface="Arial Unicode MS" pitchFamily="-107" charset="0"/>
              </a:rPr>
              <a:t> in your thoughts and actions </a:t>
            </a:r>
            <a:r>
              <a:rPr lang="en-US" sz="3600" b="1" i="1">
                <a:solidFill>
                  <a:srgbClr val="FF0000"/>
                </a:solidFill>
                <a:latin typeface="Arial Unicode MS" pitchFamily="-107" charset="0"/>
              </a:rPr>
              <a:t>always!!</a:t>
            </a:r>
            <a:endParaRPr lang="en-US" sz="2400" i="1">
              <a:solidFill>
                <a:srgbClr val="FF0000"/>
              </a:solidFill>
              <a:latin typeface="Arial Unicode MS" pitchFamily="-107" charset="0"/>
            </a:endParaRPr>
          </a:p>
        </p:txBody>
      </p:sp>
      <p:sp>
        <p:nvSpPr>
          <p:cNvPr id="65539" name="Text Box 1030"/>
          <p:cNvSpPr txBox="1">
            <a:spLocks noChangeArrowheads="1"/>
          </p:cNvSpPr>
          <p:nvPr/>
        </p:nvSpPr>
        <p:spPr bwMode="auto">
          <a:xfrm>
            <a:off x="0" y="914400"/>
            <a:ext cx="2895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>
                <a:latin typeface="Tahoma" pitchFamily="-107" charset="0"/>
              </a:rPr>
              <a:t>Safety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4800">
                <a:latin typeface="Tahoma" pitchFamily="-107" charset="0"/>
              </a:rPr>
              <a:t>Is 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4800">
                <a:latin typeface="Tahoma" pitchFamily="-107" charset="0"/>
              </a:rPr>
              <a:t>#1</a:t>
            </a:r>
          </a:p>
        </p:txBody>
      </p:sp>
      <p:pic>
        <p:nvPicPr>
          <p:cNvPr id="65540" name="Picture 4" descr="Man holding leg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0"/>
            <a:ext cx="5562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" descr="Hide and seek Tru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Safety</vt:lpstr>
      <vt:lpstr>Slide 2</vt:lpstr>
      <vt:lpstr>Slide 3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</dc:title>
  <dc:creator>peter wisniewski</dc:creator>
  <cp:lastModifiedBy>peter wisniewski</cp:lastModifiedBy>
  <cp:revision>2</cp:revision>
  <dcterms:created xsi:type="dcterms:W3CDTF">2013-07-29T15:34:19Z</dcterms:created>
  <dcterms:modified xsi:type="dcterms:W3CDTF">2013-08-15T13:40:15Z</dcterms:modified>
</cp:coreProperties>
</file>