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2" r:id="rId3"/>
    <p:sldId id="263" r:id="rId4"/>
    <p:sldId id="264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89063-CD87-412E-BDEC-605C713D9834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69558-2CF4-4A88-80FE-18D83601C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CC555-BF89-4D55-A7A1-EE7659B7090A}" type="slidenum">
              <a:rPr lang="en-US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E37D7-D19A-4D7F-AEB2-CFC6061BABA2}" type="slidenum">
              <a:rPr lang="en-US"/>
              <a:pPr/>
              <a:t>2</a:t>
            </a:fld>
            <a:endParaRPr lang="en-US"/>
          </a:p>
        </p:txBody>
      </p:sp>
      <p:sp>
        <p:nvSpPr>
          <p:cNvPr id="278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-107" charset="0"/>
              </a:rPr>
              <a:t>Videos were produced before we had the variety of equipment we have now – following pictures provided to fill that gap.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722F4-93F7-44DB-877D-9796ADC18904}" type="slidenum">
              <a:rPr lang="en-US"/>
              <a:pPr/>
              <a:t>3</a:t>
            </a:fld>
            <a:endParaRPr lang="en-US"/>
          </a:p>
        </p:txBody>
      </p:sp>
      <p:sp>
        <p:nvSpPr>
          <p:cNvPr id="280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F39D9-EA9F-4143-924E-6FE30300CD8E}" type="slidenum">
              <a:rPr lang="en-US"/>
              <a:pPr/>
              <a:t>4</a:t>
            </a:fld>
            <a:endParaRPr lang="en-US"/>
          </a:p>
        </p:txBody>
      </p:sp>
      <p:sp>
        <p:nvSpPr>
          <p:cNvPr id="282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CF85E-E258-4BBE-B347-ADDB2F814525}" type="slidenum">
              <a:rPr lang="en-US"/>
              <a:pPr/>
              <a:t>5</a:t>
            </a:fld>
            <a:endParaRPr lang="en-US"/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C7A4B-A0F1-4F8A-90FD-6B908EA204E0}" type="slidenum">
              <a:rPr lang="en-US"/>
              <a:pPr/>
              <a:t>6</a:t>
            </a:fld>
            <a:endParaRPr lang="en-US"/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DE458-631E-4926-AE8D-BCFC690F7D75}" type="slidenum">
              <a:rPr lang="en-US"/>
              <a:pPr/>
              <a:t>7</a:t>
            </a:fld>
            <a:endParaRPr lang="en-US"/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-107" charset="0"/>
              </a:rPr>
              <a:t>Since more stays on the roadway, prewetting should allow lower application rates for the same effect, so savings primarily would be in reduced salt use.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F637-F107-4586-A45C-BB41641B567C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2CF1-BF79-4999-A827-E60FECD7F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F637-F107-4586-A45C-BB41641B567C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2CF1-BF79-4999-A827-E60FECD7F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F637-F107-4586-A45C-BB41641B567C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2CF1-BF79-4999-A827-E60FECD7F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F637-F107-4586-A45C-BB41641B567C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2CF1-BF79-4999-A827-E60FECD7F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F637-F107-4586-A45C-BB41641B567C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2CF1-BF79-4999-A827-E60FECD7F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F637-F107-4586-A45C-BB41641B567C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2CF1-BF79-4999-A827-E60FECD7F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F637-F107-4586-A45C-BB41641B567C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2CF1-BF79-4999-A827-E60FECD7F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F637-F107-4586-A45C-BB41641B567C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2CF1-BF79-4999-A827-E60FECD7F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F637-F107-4586-A45C-BB41641B567C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2CF1-BF79-4999-A827-E60FECD7F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F637-F107-4586-A45C-BB41641B567C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2CF1-BF79-4999-A827-E60FECD7F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F637-F107-4586-A45C-BB41641B567C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2CF1-BF79-4999-A827-E60FECD7F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1F637-F107-4586-A45C-BB41641B567C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F2CF1-BF79-4999-A827-E60FECD7F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Arial Black" pitchFamily="-107" charset="0"/>
              </a:rPr>
              <a:t>Current Snow and Ice Operations</a:t>
            </a:r>
          </a:p>
        </p:txBody>
      </p:sp>
      <p:sp>
        <p:nvSpPr>
          <p:cNvPr id="49155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mtClean="0"/>
              <a:t>Prewet materials to help keep materials on the roadway and activate deicing chemical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mtClean="0"/>
              <a:t>Training at all levels, including educating law enforcement and the public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mtClean="0"/>
              <a:t>More scientific approach 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mtClean="0"/>
              <a:t>More analysis of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7" descr="Class 11 and 2700 g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76400"/>
            <a:ext cx="342900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7" name="Picture 6" descr="Side_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76400"/>
            <a:ext cx="37338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 Black" pitchFamily="-107" charset="0"/>
              </a:rPr>
              <a:t>Prewetting/Anti-icing Equipment Overview</a:t>
            </a:r>
            <a:endParaRPr lang="en-US" smtClean="0"/>
          </a:p>
        </p:txBody>
      </p:sp>
      <p:pic>
        <p:nvPicPr>
          <p:cNvPr id="277509" name="Picture 8" descr="Sideview hose ba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8100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4" descr="2,700 gallon anti-icer trailer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57600"/>
            <a:ext cx="33528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5" name="Picture 5" descr="5000 gal trai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04800"/>
            <a:ext cx="5030788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6" name="Picture 8" descr="Pre-Wet Tan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09600"/>
            <a:ext cx="342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9557" name="Text Box 9"/>
          <p:cNvSpPr txBox="1">
            <a:spLocks noChangeArrowheads="1"/>
          </p:cNvSpPr>
          <p:nvPr/>
        </p:nvSpPr>
        <p:spPr bwMode="auto">
          <a:xfrm>
            <a:off x="4800600" y="2568575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Tahoma" pitchFamily="-107" charset="0"/>
              </a:rPr>
              <a:t>3,500 gallon tanker</a:t>
            </a:r>
          </a:p>
        </p:txBody>
      </p:sp>
      <p:sp>
        <p:nvSpPr>
          <p:cNvPr id="279558" name="Text Box 10"/>
          <p:cNvSpPr txBox="1">
            <a:spLocks noChangeArrowheads="1"/>
          </p:cNvSpPr>
          <p:nvPr/>
        </p:nvSpPr>
        <p:spPr bwMode="auto">
          <a:xfrm>
            <a:off x="685800" y="2362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ahoma" pitchFamily="-107" charset="0"/>
              </a:rPr>
              <a:t>Monroe Pre-wet tank</a:t>
            </a:r>
          </a:p>
        </p:txBody>
      </p:sp>
      <p:sp>
        <p:nvSpPr>
          <p:cNvPr id="279559" name="Text Box 11"/>
          <p:cNvSpPr txBox="1">
            <a:spLocks noChangeArrowheads="1"/>
          </p:cNvSpPr>
          <p:nvPr/>
        </p:nvSpPr>
        <p:spPr bwMode="auto">
          <a:xfrm>
            <a:off x="304800" y="5845175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Tahoma" pitchFamily="-107" charset="0"/>
              </a:rPr>
              <a:t>2,700 gallon anti-ice trailer</a:t>
            </a:r>
          </a:p>
        </p:txBody>
      </p:sp>
      <p:pic>
        <p:nvPicPr>
          <p:cNvPr id="279560" name="Picture 12" descr="DSC000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2935288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9561" name="Text Box 13"/>
          <p:cNvSpPr txBox="1">
            <a:spLocks noChangeArrowheads="1"/>
          </p:cNvSpPr>
          <p:nvPr/>
        </p:nvSpPr>
        <p:spPr bwMode="auto">
          <a:xfrm>
            <a:off x="4648200" y="5907088"/>
            <a:ext cx="381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ahoma" pitchFamily="-107" charset="0"/>
              </a:rPr>
              <a:t>Flow boy semi trailer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-107" charset="0"/>
              </a:rPr>
              <a:t>Anti-icing and Deicing Techniques</a:t>
            </a:r>
            <a:endParaRPr lang="en-US" smtClean="0"/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1524000" y="2590800"/>
            <a:ext cx="69342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Arial Unicode MS" pitchFamily="-107" charset="0"/>
              </a:rPr>
              <a:t>View video segments </a:t>
            </a:r>
            <a:r>
              <a:rPr lang="en-US" sz="2000">
                <a:solidFill>
                  <a:srgbClr val="FFFFFF"/>
                </a:solidFill>
                <a:latin typeface="Arial Unicode MS" pitchFamily="-107" charset="0"/>
              </a:rPr>
              <a:t>(total 16 min.)</a:t>
            </a:r>
            <a:r>
              <a:rPr lang="en-US" sz="2400">
                <a:solidFill>
                  <a:srgbClr val="FFFFFF"/>
                </a:solidFill>
                <a:latin typeface="Arial Unicode MS" pitchFamily="-107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FFFF"/>
                </a:solidFill>
                <a:latin typeface="Arial Unicode MS" pitchFamily="-107" charset="0"/>
              </a:rPr>
              <a:t>Definition of anti-icing and deicing </a:t>
            </a:r>
            <a:r>
              <a:rPr lang="en-US" sz="2000">
                <a:solidFill>
                  <a:srgbClr val="FFFFFF"/>
                </a:solidFill>
                <a:latin typeface="Arial Unicode MS" pitchFamily="-107" charset="0"/>
              </a:rPr>
              <a:t>(approx. 2 min.)</a:t>
            </a:r>
            <a:r>
              <a:rPr lang="en-US" sz="2400">
                <a:solidFill>
                  <a:srgbClr val="FFFFFF"/>
                </a:solidFill>
                <a:latin typeface="Arial Unicode MS" pitchFamily="-107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FFFF"/>
                </a:solidFill>
                <a:latin typeface="Arial Unicode MS" pitchFamily="-107" charset="0"/>
              </a:rPr>
              <a:t>Anti-icing </a:t>
            </a:r>
            <a:r>
              <a:rPr lang="en-US" sz="2000">
                <a:solidFill>
                  <a:srgbClr val="FFFFFF"/>
                </a:solidFill>
                <a:latin typeface="Arial Unicode MS" pitchFamily="-107" charset="0"/>
              </a:rPr>
              <a:t>(approx. 3 min.)</a:t>
            </a:r>
            <a:r>
              <a:rPr lang="en-US" sz="2400">
                <a:solidFill>
                  <a:srgbClr val="FFFFFF"/>
                </a:solidFill>
                <a:latin typeface="Arial Unicode MS" pitchFamily="-107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FFFF"/>
                </a:solidFill>
                <a:latin typeface="Arial Unicode MS" pitchFamily="-107" charset="0"/>
              </a:rPr>
              <a:t>Application Equipment (approx.4 min.)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FFFF"/>
                </a:solidFill>
                <a:latin typeface="Arial Unicode MS" pitchFamily="-107" charset="0"/>
              </a:rPr>
              <a:t>Pre-wetting (approx. 2 min.)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FFFF"/>
                </a:solidFill>
                <a:latin typeface="Arial Unicode MS" pitchFamily="-107" charset="0"/>
              </a:rPr>
              <a:t>View video segment on deicing (approx. 5 min.)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>
              <a:solidFill>
                <a:srgbClr val="FFFFFF"/>
              </a:solidFill>
              <a:latin typeface="Arial Unicode MS" pitchFamily="-107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>
              <a:latin typeface="Arial Unicode MS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8138"/>
            <a:ext cx="7516812" cy="985837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-107" charset="0"/>
              </a:rPr>
              <a:t>Prewetting</a:t>
            </a:r>
            <a:endParaRPr lang="en-US" smtClean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1674813"/>
            <a:ext cx="7769225" cy="4117975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sz="2800" smtClean="0"/>
              <a:t>Prewet dry materials (including sand) with liquid deicers  to help the material stay on the roadway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smtClean="0"/>
              <a:t>Prewet salt with liquid deicers to help accelerate the melting action of salt 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smtClean="0"/>
              <a:t>If sufficient moisture is already present on the roadway prewetting of salt may not be required but can still be helpful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7747" name="Picture 4" descr="michigan stud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948488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13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516812" cy="11938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-107" charset="0"/>
              </a:rPr>
              <a:t>Prewetting Economics</a:t>
            </a:r>
            <a:endParaRPr lang="en-US" smtClean="0"/>
          </a:p>
        </p:txBody>
      </p:sp>
      <p:pic>
        <p:nvPicPr>
          <p:cNvPr id="289795" name="Picture 24" descr="Salt Cost 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71563"/>
            <a:ext cx="8610600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220</Words>
  <Application>Microsoft Office PowerPoint</Application>
  <PresentationFormat>On-screen Show (4:3)</PresentationFormat>
  <Paragraphs>31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Current Snow and Ice Operations</vt:lpstr>
      <vt:lpstr>Prewetting/Anti-icing Equipment Overview</vt:lpstr>
      <vt:lpstr>Slide 3</vt:lpstr>
      <vt:lpstr>Anti-icing and Deicing Techniques</vt:lpstr>
      <vt:lpstr>Prewetting</vt:lpstr>
      <vt:lpstr>Slide 6</vt:lpstr>
      <vt:lpstr>Prewetting Economics</vt:lpstr>
    </vt:vector>
  </TitlesOfParts>
  <Company>Wisconsin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Snow and Ice Operations</dc:title>
  <dc:creator>peter wisniewski</dc:creator>
  <cp:lastModifiedBy>peter wisniewski</cp:lastModifiedBy>
  <cp:revision>2</cp:revision>
  <dcterms:created xsi:type="dcterms:W3CDTF">2013-07-29T15:27:25Z</dcterms:created>
  <dcterms:modified xsi:type="dcterms:W3CDTF">2013-08-13T16:38:53Z</dcterms:modified>
</cp:coreProperties>
</file>