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9F346-65F9-4762-8602-BF82C3C31A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694D1-3A40-4B2B-B0ED-C2B5A2AED3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A03CE7-96C0-4198-9836-44C364260BF7}" type="slidenum">
              <a:rPr lang="en-US"/>
              <a:pPr/>
              <a:t>1</a:t>
            </a:fld>
            <a:endParaRPr 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Operations have changed dramatically in the last 5-6 years – in strategy, equipment, and approach.  These changes require a more educated workforce to make the best use of the tools and information at our disposal. </a:t>
            </a:r>
          </a:p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618CE-E5E3-4CD9-8CF2-A18CE26DD559}" type="slidenum">
              <a:rPr lang="en-US"/>
              <a:pPr/>
              <a:t>2</a:t>
            </a:fld>
            <a:endParaRPr lang="en-US"/>
          </a:p>
        </p:txBody>
      </p:sp>
      <p:sp>
        <p:nvSpPr>
          <p:cNvPr id="278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Videos were produced before we had the variety of equipment we have now – following pictures provided to fill that gap.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D86119-2598-4EBF-828B-19A65A55FA96}" type="slidenum">
              <a:rPr lang="en-US"/>
              <a:pPr/>
              <a:t>3</a:t>
            </a:fld>
            <a:endParaRPr lang="en-US"/>
          </a:p>
        </p:txBody>
      </p:sp>
      <p:sp>
        <p:nvSpPr>
          <p:cNvPr id="280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6C8F5F-4EA9-420A-B192-F6EEAFD15864}" type="slidenum">
              <a:rPr lang="en-US"/>
              <a:pPr/>
              <a:t>4</a:t>
            </a:fld>
            <a:endParaRPr lang="en-US"/>
          </a:p>
        </p:txBody>
      </p:sp>
      <p:sp>
        <p:nvSpPr>
          <p:cNvPr id="282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CD19F-097C-494E-A618-EDBAA75C477E}" type="slidenum">
              <a:rPr lang="en-US"/>
              <a:pPr/>
              <a:t>5</a:t>
            </a:fld>
            <a:endParaRPr lang="en-US"/>
          </a:p>
        </p:txBody>
      </p:sp>
      <p:sp>
        <p:nvSpPr>
          <p:cNvPr id="284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Phase 2 plan still in place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0437D-8D3D-4CDB-A2B2-3D30BF4BB692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8CD46-A50D-43F4-9AB2-3A943AFC86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33400"/>
            <a:ext cx="7516812" cy="985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Current Snow and Ice Operations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2286000"/>
            <a:ext cx="8220075" cy="4210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b="1" i="1" smtClean="0"/>
              <a:t>Proactive</a:t>
            </a:r>
            <a:r>
              <a:rPr lang="en-US" smtClean="0"/>
              <a:t> response – apply salt brine out ahead of the storm (Anti-icing)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Attempt to prevent the bond of snow and ice to the roadway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Application rates appropriate for conditions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More salt, less sand (effective and efficient use of deicing chemicals)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506" name="Picture 7" descr="Class 11 and 2700 g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676400"/>
            <a:ext cx="3429000" cy="257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7507" name="Picture 6" descr="Side_Vie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676400"/>
            <a:ext cx="3733800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Prewetting/Anti-icing Equipment Overview</a:t>
            </a:r>
            <a:endParaRPr lang="en-US" smtClean="0"/>
          </a:p>
        </p:txBody>
      </p:sp>
      <p:pic>
        <p:nvPicPr>
          <p:cNvPr id="277509" name="Picture 8" descr="Sideview hose bar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3810000"/>
            <a:ext cx="3733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554" name="Picture 4" descr="2,700 gallon anti-icer trailer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657600"/>
            <a:ext cx="3352800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9555" name="Picture 5" descr="5000 gal trail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304800"/>
            <a:ext cx="5030788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9556" name="Picture 8" descr="Pre-Wet Tan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609600"/>
            <a:ext cx="3429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9557" name="Text Box 9"/>
          <p:cNvSpPr txBox="1">
            <a:spLocks noChangeArrowheads="1"/>
          </p:cNvSpPr>
          <p:nvPr/>
        </p:nvSpPr>
        <p:spPr bwMode="auto">
          <a:xfrm>
            <a:off x="4800600" y="2568575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latin typeface="Tahoma" pitchFamily="-107" charset="0"/>
              </a:rPr>
              <a:t>3,500 gallon tanker</a:t>
            </a:r>
          </a:p>
        </p:txBody>
      </p:sp>
      <p:sp>
        <p:nvSpPr>
          <p:cNvPr id="279558" name="Text Box 10"/>
          <p:cNvSpPr txBox="1">
            <a:spLocks noChangeArrowheads="1"/>
          </p:cNvSpPr>
          <p:nvPr/>
        </p:nvSpPr>
        <p:spPr bwMode="auto">
          <a:xfrm>
            <a:off x="685800" y="2362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ahoma" pitchFamily="-107" charset="0"/>
              </a:rPr>
              <a:t>Monroe Pre-wet tank</a:t>
            </a:r>
          </a:p>
        </p:txBody>
      </p:sp>
      <p:sp>
        <p:nvSpPr>
          <p:cNvPr id="279559" name="Text Box 11"/>
          <p:cNvSpPr txBox="1">
            <a:spLocks noChangeArrowheads="1"/>
          </p:cNvSpPr>
          <p:nvPr/>
        </p:nvSpPr>
        <p:spPr bwMode="auto">
          <a:xfrm>
            <a:off x="304800" y="5845175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latin typeface="Tahoma" pitchFamily="-107" charset="0"/>
              </a:rPr>
              <a:t>2,700 gallon anti-ice trailer</a:t>
            </a:r>
          </a:p>
        </p:txBody>
      </p:sp>
      <p:pic>
        <p:nvPicPr>
          <p:cNvPr id="279560" name="Picture 12" descr="DSC000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2935288"/>
            <a:ext cx="396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9561" name="Text Box 13"/>
          <p:cNvSpPr txBox="1">
            <a:spLocks noChangeArrowheads="1"/>
          </p:cNvSpPr>
          <p:nvPr/>
        </p:nvSpPr>
        <p:spPr bwMode="auto">
          <a:xfrm>
            <a:off x="4648200" y="5907088"/>
            <a:ext cx="3810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ahoma" pitchFamily="-107" charset="0"/>
              </a:rPr>
              <a:t>Flow boy semi trailer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Anti-icing and Deicing Techniques</a:t>
            </a:r>
            <a:endParaRPr lang="en-US" smtClean="0"/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1524000" y="2590800"/>
            <a:ext cx="69342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FF"/>
                </a:solidFill>
                <a:latin typeface="Arial Unicode MS" pitchFamily="-107" charset="0"/>
              </a:rPr>
              <a:t>View video segments </a:t>
            </a:r>
            <a:r>
              <a:rPr lang="en-US" sz="2000">
                <a:solidFill>
                  <a:srgbClr val="FFFFFF"/>
                </a:solidFill>
                <a:latin typeface="Arial Unicode MS" pitchFamily="-107" charset="0"/>
              </a:rPr>
              <a:t>(total 16 min.)</a:t>
            </a:r>
            <a:r>
              <a:rPr lang="en-US" sz="2400">
                <a:solidFill>
                  <a:srgbClr val="FFFFFF"/>
                </a:solidFill>
                <a:latin typeface="Arial Unicode MS" pitchFamily="-107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FFFFFF"/>
                </a:solidFill>
                <a:latin typeface="Arial Unicode MS" pitchFamily="-107" charset="0"/>
              </a:rPr>
              <a:t>Definition of anti-icing and deicing </a:t>
            </a:r>
            <a:r>
              <a:rPr lang="en-US" sz="2000">
                <a:solidFill>
                  <a:srgbClr val="FFFFFF"/>
                </a:solidFill>
                <a:latin typeface="Arial Unicode MS" pitchFamily="-107" charset="0"/>
              </a:rPr>
              <a:t>(approx. 2 min.)</a:t>
            </a:r>
            <a:r>
              <a:rPr lang="en-US" sz="2400">
                <a:solidFill>
                  <a:srgbClr val="FFFFFF"/>
                </a:solidFill>
                <a:latin typeface="Arial Unicode MS" pitchFamily="-107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FFFFFF"/>
                </a:solidFill>
                <a:latin typeface="Arial Unicode MS" pitchFamily="-107" charset="0"/>
              </a:rPr>
              <a:t>Anti-icing </a:t>
            </a:r>
            <a:r>
              <a:rPr lang="en-US" sz="2000">
                <a:solidFill>
                  <a:srgbClr val="FFFFFF"/>
                </a:solidFill>
                <a:latin typeface="Arial Unicode MS" pitchFamily="-107" charset="0"/>
              </a:rPr>
              <a:t>(approx. 3 min.)</a:t>
            </a:r>
            <a:r>
              <a:rPr lang="en-US" sz="2400">
                <a:solidFill>
                  <a:srgbClr val="FFFFFF"/>
                </a:solidFill>
                <a:latin typeface="Arial Unicode MS" pitchFamily="-107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FFFFFF"/>
                </a:solidFill>
                <a:latin typeface="Arial Unicode MS" pitchFamily="-107" charset="0"/>
              </a:rPr>
              <a:t>Application Equipment (approx.4 min.)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FFFFFF"/>
                </a:solidFill>
                <a:latin typeface="Arial Unicode MS" pitchFamily="-107" charset="0"/>
              </a:rPr>
              <a:t>Pre-wetting (approx. 2 min.)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FFFFFF"/>
                </a:solidFill>
                <a:latin typeface="Arial Unicode MS" pitchFamily="-107" charset="0"/>
              </a:rPr>
              <a:t>View video segment on deicing (approx. 5 min.)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400">
              <a:solidFill>
                <a:srgbClr val="FFFFFF"/>
              </a:solidFill>
              <a:latin typeface="Arial Unicode MS" pitchFamily="-107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US" sz="2400">
              <a:latin typeface="Arial Unicode MS" pitchFamily="-107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-107" charset="0"/>
              </a:rPr>
              <a:t>Anti-icing Guidelines</a:t>
            </a:r>
            <a:endParaRPr lang="en-US" sz="4800" smtClean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Anti-icing plans should be set up and activated when weather conditions are favorable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Forecasts from the weather consultant should be used in scheduling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Use liquid de-ing chemicals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Application rates of 50+ gallons per lane mile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Apply when pavement temperatures are 15 degrees F and rising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Avoid application if loose blowing snow is present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Minimize salt spray when traffic present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255</Words>
  <Application>Microsoft Office PowerPoint</Application>
  <PresentationFormat>On-screen Show (4:3)</PresentationFormat>
  <Paragraphs>33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Current Snow and Ice Operations</vt:lpstr>
      <vt:lpstr>Prewetting/Anti-icing Equipment Overview</vt:lpstr>
      <vt:lpstr>Slide 3</vt:lpstr>
      <vt:lpstr>Anti-icing and Deicing Techniques</vt:lpstr>
      <vt:lpstr>Anti-icing Guidelines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Snow and Ice Operations</dc:title>
  <dc:creator>peter wisniewski</dc:creator>
  <cp:lastModifiedBy>peter wisniewski</cp:lastModifiedBy>
  <cp:revision>1</cp:revision>
  <dcterms:created xsi:type="dcterms:W3CDTF">2013-07-29T15:32:06Z</dcterms:created>
  <dcterms:modified xsi:type="dcterms:W3CDTF">2013-07-29T15:34:03Z</dcterms:modified>
</cp:coreProperties>
</file>