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8D07-5F4B-4347-A171-B30B6545F8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D46AA-F773-447C-BDB7-F4F0F5794E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91" y="0"/>
            <a:ext cx="8229023" cy="1143541"/>
          </a:xfrm>
        </p:spPr>
        <p:txBody>
          <a:bodyPr/>
          <a:lstStyle/>
          <a:p>
            <a:pPr eaLnBrk="1" hangingPunct="1"/>
            <a:r>
              <a:rPr lang="en-US" dirty="0" smtClean="0"/>
              <a:t>FROST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081" y="924488"/>
            <a:ext cx="7800397" cy="597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4728538" y="4665974"/>
            <a:ext cx="2537002" cy="984228"/>
          </a:xfrm>
          <a:custGeom>
            <a:avLst/>
            <a:gdLst>
              <a:gd name="connsiteX0" fmla="*/ 0 w 2790702"/>
              <a:gd name="connsiteY0" fmla="*/ 11875 h 961901"/>
              <a:gd name="connsiteX1" fmla="*/ 130629 w 2790702"/>
              <a:gd name="connsiteY1" fmla="*/ 154379 h 961901"/>
              <a:gd name="connsiteX2" fmla="*/ 736270 w 2790702"/>
              <a:gd name="connsiteY2" fmla="*/ 486888 h 961901"/>
              <a:gd name="connsiteX3" fmla="*/ 1211283 w 2790702"/>
              <a:gd name="connsiteY3" fmla="*/ 961901 h 961901"/>
              <a:gd name="connsiteX4" fmla="*/ 1733798 w 2790702"/>
              <a:gd name="connsiteY4" fmla="*/ 961901 h 961901"/>
              <a:gd name="connsiteX5" fmla="*/ 2208811 w 2790702"/>
              <a:gd name="connsiteY5" fmla="*/ 724394 h 961901"/>
              <a:gd name="connsiteX6" fmla="*/ 2766951 w 2790702"/>
              <a:gd name="connsiteY6" fmla="*/ 190005 h 961901"/>
              <a:gd name="connsiteX7" fmla="*/ 2790702 w 2790702"/>
              <a:gd name="connsiteY7" fmla="*/ 0 h 961901"/>
              <a:gd name="connsiteX8" fmla="*/ 0 w 2790702"/>
              <a:gd name="connsiteY8" fmla="*/ 11875 h 96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0702" h="961901">
                <a:moveTo>
                  <a:pt x="0" y="11875"/>
                </a:moveTo>
                <a:lnTo>
                  <a:pt x="130629" y="154379"/>
                </a:lnTo>
                <a:lnTo>
                  <a:pt x="736270" y="486888"/>
                </a:lnTo>
                <a:lnTo>
                  <a:pt x="1211283" y="961901"/>
                </a:lnTo>
                <a:lnTo>
                  <a:pt x="1733798" y="961901"/>
                </a:lnTo>
                <a:lnTo>
                  <a:pt x="2208811" y="724394"/>
                </a:lnTo>
                <a:lnTo>
                  <a:pt x="2766951" y="190005"/>
                </a:lnTo>
                <a:lnTo>
                  <a:pt x="2790702" y="0"/>
                </a:lnTo>
                <a:lnTo>
                  <a:pt x="0" y="11875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491" y="0"/>
            <a:ext cx="8229023" cy="1143541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BLACK ICE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834" y="885271"/>
            <a:ext cx="7800397" cy="597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3109177" y="4216388"/>
            <a:ext cx="4253525" cy="874870"/>
          </a:xfrm>
          <a:custGeom>
            <a:avLst/>
            <a:gdLst>
              <a:gd name="connsiteX0" fmla="*/ 0 w 4678877"/>
              <a:gd name="connsiteY0" fmla="*/ 0 h 855023"/>
              <a:gd name="connsiteX1" fmla="*/ 475012 w 4678877"/>
              <a:gd name="connsiteY1" fmla="*/ 570015 h 855023"/>
              <a:gd name="connsiteX2" fmla="*/ 2624446 w 4678877"/>
              <a:gd name="connsiteY2" fmla="*/ 546265 h 855023"/>
              <a:gd name="connsiteX3" fmla="*/ 3087584 w 4678877"/>
              <a:gd name="connsiteY3" fmla="*/ 855023 h 855023"/>
              <a:gd name="connsiteX4" fmla="*/ 3586348 w 4678877"/>
              <a:gd name="connsiteY4" fmla="*/ 546265 h 855023"/>
              <a:gd name="connsiteX5" fmla="*/ 4144488 w 4678877"/>
              <a:gd name="connsiteY5" fmla="*/ 546265 h 855023"/>
              <a:gd name="connsiteX6" fmla="*/ 4678877 w 4678877"/>
              <a:gd name="connsiteY6" fmla="*/ 237506 h 855023"/>
              <a:gd name="connsiteX7" fmla="*/ 4667002 w 4678877"/>
              <a:gd name="connsiteY7" fmla="*/ 0 h 855023"/>
              <a:gd name="connsiteX8" fmla="*/ 0 w 4678877"/>
              <a:gd name="connsiteY8" fmla="*/ 0 h 85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8877" h="855023">
                <a:moveTo>
                  <a:pt x="0" y="0"/>
                </a:moveTo>
                <a:lnTo>
                  <a:pt x="475012" y="570015"/>
                </a:lnTo>
                <a:lnTo>
                  <a:pt x="2624446" y="546265"/>
                </a:lnTo>
                <a:lnTo>
                  <a:pt x="3087584" y="855023"/>
                </a:lnTo>
                <a:lnTo>
                  <a:pt x="3586348" y="546265"/>
                </a:lnTo>
                <a:lnTo>
                  <a:pt x="4144488" y="546265"/>
                </a:lnTo>
                <a:lnTo>
                  <a:pt x="4678877" y="237506"/>
                </a:lnTo>
                <a:lnTo>
                  <a:pt x="4667002" y="0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FROST</vt:lpstr>
      <vt:lpstr>BLACK ICE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FROST</dc:title>
  <dc:creator>Mike Adams</dc:creator>
  <cp:lastModifiedBy>Mike Adams</cp:lastModifiedBy>
  <cp:revision>1</cp:revision>
  <dcterms:created xsi:type="dcterms:W3CDTF">2013-10-23T17:19:13Z</dcterms:created>
  <dcterms:modified xsi:type="dcterms:W3CDTF">2013-10-23T17:20:22Z</dcterms:modified>
</cp:coreProperties>
</file>