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5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18D07-5F4B-4347-A171-B30B6545F8D6}" type="datetimeFigureOut">
              <a:rPr lang="en-US" smtClean="0"/>
              <a:t>10/23/2013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D46AA-F773-447C-BDB7-F4F0F5794E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18D07-5F4B-4347-A171-B30B6545F8D6}" type="datetimeFigureOut">
              <a:rPr lang="en-US" smtClean="0"/>
              <a:t>10/23/2013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D46AA-F773-447C-BDB7-F4F0F5794E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18D07-5F4B-4347-A171-B30B6545F8D6}" type="datetimeFigureOut">
              <a:rPr lang="en-US" smtClean="0"/>
              <a:t>10/23/2013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D46AA-F773-447C-BDB7-F4F0F5794E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18D07-5F4B-4347-A171-B30B6545F8D6}" type="datetimeFigureOut">
              <a:rPr lang="en-US" smtClean="0"/>
              <a:t>10/23/2013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D46AA-F773-447C-BDB7-F4F0F5794E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18D07-5F4B-4347-A171-B30B6545F8D6}" type="datetimeFigureOut">
              <a:rPr lang="en-US" smtClean="0"/>
              <a:t>10/23/2013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D46AA-F773-447C-BDB7-F4F0F5794E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18D07-5F4B-4347-A171-B30B6545F8D6}" type="datetimeFigureOut">
              <a:rPr lang="en-US" smtClean="0"/>
              <a:t>10/23/2013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D46AA-F773-447C-BDB7-F4F0F5794E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18D07-5F4B-4347-A171-B30B6545F8D6}" type="datetimeFigureOut">
              <a:rPr lang="en-US" smtClean="0"/>
              <a:t>10/23/2013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D46AA-F773-447C-BDB7-F4F0F5794E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18D07-5F4B-4347-A171-B30B6545F8D6}" type="datetimeFigureOut">
              <a:rPr lang="en-US" smtClean="0"/>
              <a:t>10/23/2013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D46AA-F773-447C-BDB7-F4F0F5794E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18D07-5F4B-4347-A171-B30B6545F8D6}" type="datetimeFigureOut">
              <a:rPr lang="en-US" smtClean="0"/>
              <a:t>10/23/2013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D46AA-F773-447C-BDB7-F4F0F5794E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18D07-5F4B-4347-A171-B30B6545F8D6}" type="datetimeFigureOut">
              <a:rPr lang="en-US" smtClean="0"/>
              <a:t>10/23/2013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D46AA-F773-447C-BDB7-F4F0F5794E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18D07-5F4B-4347-A171-B30B6545F8D6}" type="datetimeFigureOut">
              <a:rPr lang="en-US" smtClean="0"/>
              <a:t>10/23/2013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D46AA-F773-447C-BDB7-F4F0F5794E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518D07-5F4B-4347-A171-B30B6545F8D6}" type="datetimeFigureOut">
              <a:rPr lang="en-US" smtClean="0"/>
              <a:t>10/23/2013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2D46AA-F773-447C-BDB7-F4F0F5794EE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491" y="0"/>
            <a:ext cx="8229023" cy="1143541"/>
          </a:xfrm>
        </p:spPr>
        <p:txBody>
          <a:bodyPr/>
          <a:lstStyle/>
          <a:p>
            <a:pPr eaLnBrk="1" hangingPunct="1"/>
            <a:r>
              <a:rPr lang="en-US" dirty="0" smtClean="0"/>
              <a:t>FROST</a:t>
            </a:r>
          </a:p>
        </p:txBody>
      </p:sp>
      <p:pic>
        <p:nvPicPr>
          <p:cNvPr id="3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71081" y="924488"/>
            <a:ext cx="7800397" cy="59727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Freeform 3"/>
          <p:cNvSpPr/>
          <p:nvPr/>
        </p:nvSpPr>
        <p:spPr>
          <a:xfrm>
            <a:off x="4728538" y="4665974"/>
            <a:ext cx="2537002" cy="984228"/>
          </a:xfrm>
          <a:custGeom>
            <a:avLst/>
            <a:gdLst>
              <a:gd name="connsiteX0" fmla="*/ 0 w 2790702"/>
              <a:gd name="connsiteY0" fmla="*/ 11875 h 961901"/>
              <a:gd name="connsiteX1" fmla="*/ 130629 w 2790702"/>
              <a:gd name="connsiteY1" fmla="*/ 154379 h 961901"/>
              <a:gd name="connsiteX2" fmla="*/ 736270 w 2790702"/>
              <a:gd name="connsiteY2" fmla="*/ 486888 h 961901"/>
              <a:gd name="connsiteX3" fmla="*/ 1211283 w 2790702"/>
              <a:gd name="connsiteY3" fmla="*/ 961901 h 961901"/>
              <a:gd name="connsiteX4" fmla="*/ 1733798 w 2790702"/>
              <a:gd name="connsiteY4" fmla="*/ 961901 h 961901"/>
              <a:gd name="connsiteX5" fmla="*/ 2208811 w 2790702"/>
              <a:gd name="connsiteY5" fmla="*/ 724394 h 961901"/>
              <a:gd name="connsiteX6" fmla="*/ 2766951 w 2790702"/>
              <a:gd name="connsiteY6" fmla="*/ 190005 h 961901"/>
              <a:gd name="connsiteX7" fmla="*/ 2790702 w 2790702"/>
              <a:gd name="connsiteY7" fmla="*/ 0 h 961901"/>
              <a:gd name="connsiteX8" fmla="*/ 0 w 2790702"/>
              <a:gd name="connsiteY8" fmla="*/ 11875 h 961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790702" h="961901">
                <a:moveTo>
                  <a:pt x="0" y="11875"/>
                </a:moveTo>
                <a:lnTo>
                  <a:pt x="130629" y="154379"/>
                </a:lnTo>
                <a:lnTo>
                  <a:pt x="736270" y="486888"/>
                </a:lnTo>
                <a:lnTo>
                  <a:pt x="1211283" y="961901"/>
                </a:lnTo>
                <a:lnTo>
                  <a:pt x="1733798" y="961901"/>
                </a:lnTo>
                <a:lnTo>
                  <a:pt x="2208811" y="724394"/>
                </a:lnTo>
                <a:lnTo>
                  <a:pt x="2766951" y="190005"/>
                </a:lnTo>
                <a:lnTo>
                  <a:pt x="2790702" y="0"/>
                </a:lnTo>
                <a:lnTo>
                  <a:pt x="0" y="11875"/>
                </a:lnTo>
                <a:close/>
              </a:path>
            </a:pathLst>
          </a:custGeom>
          <a:blipFill>
            <a:blip r:embed="rId3" cstate="print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3"/>
          <p:cNvSpPr>
            <a:spLocks noGrp="1" noChangeArrowheads="1"/>
          </p:cNvSpPr>
          <p:nvPr>
            <p:ph type="title"/>
          </p:nvPr>
        </p:nvSpPr>
        <p:spPr>
          <a:xfrm>
            <a:off x="457491" y="0"/>
            <a:ext cx="8229023" cy="1143541"/>
          </a:xfrm>
          <a:noFill/>
        </p:spPr>
        <p:txBody>
          <a:bodyPr/>
          <a:lstStyle/>
          <a:p>
            <a:pPr eaLnBrk="1" hangingPunct="1"/>
            <a:r>
              <a:rPr lang="en-US" dirty="0" smtClean="0"/>
              <a:t>BLACK ICE</a:t>
            </a:r>
          </a:p>
        </p:txBody>
      </p:sp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89834" y="885271"/>
            <a:ext cx="7800397" cy="59727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Freeform 5"/>
          <p:cNvSpPr/>
          <p:nvPr/>
        </p:nvSpPr>
        <p:spPr>
          <a:xfrm>
            <a:off x="3109177" y="4216388"/>
            <a:ext cx="4253525" cy="874870"/>
          </a:xfrm>
          <a:custGeom>
            <a:avLst/>
            <a:gdLst>
              <a:gd name="connsiteX0" fmla="*/ 0 w 4678877"/>
              <a:gd name="connsiteY0" fmla="*/ 0 h 855023"/>
              <a:gd name="connsiteX1" fmla="*/ 475012 w 4678877"/>
              <a:gd name="connsiteY1" fmla="*/ 570015 h 855023"/>
              <a:gd name="connsiteX2" fmla="*/ 2624446 w 4678877"/>
              <a:gd name="connsiteY2" fmla="*/ 546265 h 855023"/>
              <a:gd name="connsiteX3" fmla="*/ 3087584 w 4678877"/>
              <a:gd name="connsiteY3" fmla="*/ 855023 h 855023"/>
              <a:gd name="connsiteX4" fmla="*/ 3586348 w 4678877"/>
              <a:gd name="connsiteY4" fmla="*/ 546265 h 855023"/>
              <a:gd name="connsiteX5" fmla="*/ 4144488 w 4678877"/>
              <a:gd name="connsiteY5" fmla="*/ 546265 h 855023"/>
              <a:gd name="connsiteX6" fmla="*/ 4678877 w 4678877"/>
              <a:gd name="connsiteY6" fmla="*/ 237506 h 855023"/>
              <a:gd name="connsiteX7" fmla="*/ 4667002 w 4678877"/>
              <a:gd name="connsiteY7" fmla="*/ 0 h 855023"/>
              <a:gd name="connsiteX8" fmla="*/ 0 w 4678877"/>
              <a:gd name="connsiteY8" fmla="*/ 0 h 8550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678877" h="855023">
                <a:moveTo>
                  <a:pt x="0" y="0"/>
                </a:moveTo>
                <a:lnTo>
                  <a:pt x="475012" y="570015"/>
                </a:lnTo>
                <a:lnTo>
                  <a:pt x="2624446" y="546265"/>
                </a:lnTo>
                <a:lnTo>
                  <a:pt x="3087584" y="855023"/>
                </a:lnTo>
                <a:lnTo>
                  <a:pt x="3586348" y="546265"/>
                </a:lnTo>
                <a:lnTo>
                  <a:pt x="4144488" y="546265"/>
                </a:lnTo>
                <a:lnTo>
                  <a:pt x="4678877" y="237506"/>
                </a:lnTo>
                <a:lnTo>
                  <a:pt x="4667002" y="0"/>
                </a:lnTo>
                <a:lnTo>
                  <a:pt x="0" y="0"/>
                </a:lnTo>
                <a:close/>
              </a:path>
            </a:pathLst>
          </a:custGeom>
          <a:blipFill>
            <a:blip r:embed="rId3" cstate="print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</Words>
  <Application>Microsoft Office PowerPoint</Application>
  <PresentationFormat>On-screen Show (4:3)</PresentationFormat>
  <Paragraphs>2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FROST</vt:lpstr>
      <vt:lpstr>BLACK ICE</vt:lpstr>
    </vt:vector>
  </TitlesOfParts>
  <Company>Wisconsin Department of Transportation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FROST</dc:title>
  <dc:creator>Mike Adams</dc:creator>
  <cp:lastModifiedBy>Mike Adams</cp:lastModifiedBy>
  <cp:revision>1</cp:revision>
  <dcterms:created xsi:type="dcterms:W3CDTF">2013-10-23T17:19:13Z</dcterms:created>
  <dcterms:modified xsi:type="dcterms:W3CDTF">2013-10-23T17:20:22Z</dcterms:modified>
</cp:coreProperties>
</file>