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6B5BE-00CC-40BF-AA97-AA8D6B2D4A96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2ED2B-844A-4AB0-A962-216BCB3DA85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940B0E-AE95-4F24-A08E-88BC6F58E67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93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most important aspect of using alternative de-icers.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DEE66B-4A60-4761-887D-EFF6054F53FA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031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Our maximum on sand/salt is 500 lbs. per lane mile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012EE2-4210-43A5-8FB5-62532DEEE977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041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There are a number of different types and manufacturers of computer controllers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1C1EB-6D37-40AE-809E-180351A4B458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051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There are a number of different methods and procedures to do this. Pick one that works for you and that is accurate.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6306D5-4125-4407-881B-5721E824AF4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949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If you are not calibrated, you don’t know how much you are putting out. If this is the case, you may be wasting materials and costing us more money, creating a hazard with dilution of solution or damaging the environment.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53D9C8-BD9E-4811-94C1-469736CE4489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959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This is sedimentation of sand from I-70 onto private property.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C53F6-5AD3-445E-85AC-7971CFD99DF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969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Too much sand? No accidents or car parts</a:t>
            </a:r>
          </a:p>
          <a:p>
            <a:pPr eaLnBrk="1" hangingPunct="1"/>
            <a:r>
              <a:rPr lang="en-US" smtClean="0"/>
              <a:t>What becomes of the sand now? What about it getting cast into the store fronts and vehicles by traffic? Have you ever tried to stop on sand?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225B49-205D-4CA8-B38B-C691BEF66BBC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979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Top picture is Glenwood Canyon, look at the sand on the other side of the jersey wall.</a:t>
            </a:r>
          </a:p>
          <a:p>
            <a:pPr eaLnBrk="1" hangingPunct="1"/>
            <a:r>
              <a:rPr lang="en-US" smtClean="0"/>
              <a:t>The bottom picture is I-70 East of Eisenhower tunnel.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97A32-D1E8-43E7-9AFE-3F7E343735E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990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West of Eisenhower tunnel. This was designed and built by Paul Dejulio. It allows sand to settle out of the snow as it melts.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2EE948-BAC4-4C48-9226-867F69DEF1B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00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Sand is collected and used for building sound berms on I-70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07378-7EF9-4517-A8A5-36617D7CB1B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010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Vail Pass next to bike/ped path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CDA8D-07A9-43AD-8D79-4346BC1EECEA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020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Black Gore Creek under I-70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DDFEA-8867-4293-A3DF-9441344FB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E10D-3F5B-4587-A27D-1F7AF14E653F}" type="datetimeFigureOut">
              <a:rPr lang="en-US" smtClean="0"/>
              <a:t>8/13/2013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BA178-67DB-41FB-BE5D-1BE20A508D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jpe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8000" smtClean="0">
                <a:solidFill>
                  <a:schemeClr val="hlink"/>
                </a:solidFill>
              </a:rPr>
              <a:t>Calibration</a:t>
            </a:r>
          </a:p>
        </p:txBody>
      </p:sp>
      <p:pic>
        <p:nvPicPr>
          <p:cNvPr id="88067" name="Picture 3" descr="BD0517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905000"/>
            <a:ext cx="343852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>
                <a:solidFill>
                  <a:schemeClr val="hlink"/>
                </a:solidFill>
              </a:rPr>
              <a:t>Calibration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4572000"/>
          </a:xfrm>
        </p:spPr>
        <p:txBody>
          <a:bodyPr/>
          <a:lstStyle/>
          <a:p>
            <a:pPr eaLnBrk="1" hangingPunct="1">
              <a:buClr>
                <a:schemeClr val="hlink"/>
              </a:buClr>
            </a:pPr>
            <a:r>
              <a:rPr lang="en-US" sz="2800" smtClean="0"/>
              <a:t>How much Product is being applied per Lane Mile?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ALL Sand Trucks and Liquid Units must be Calibrated. </a:t>
            </a:r>
          </a:p>
          <a:p>
            <a:pPr lvl="1" eaLnBrk="1" hangingPunct="1">
              <a:buClr>
                <a:schemeClr val="hlink"/>
              </a:buClr>
            </a:pPr>
            <a:r>
              <a:rPr lang="en-US" smtClean="0"/>
              <a:t>Each unit must be calibrated for each product used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Do not Trust the Computer readouts in your Equipment. 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Perform actual tests between Computer read outs and the amount of Product that is </a:t>
            </a:r>
            <a:r>
              <a:rPr lang="en-US" sz="2800" b="1" smtClean="0">
                <a:solidFill>
                  <a:schemeClr val="hlink"/>
                </a:solidFill>
              </a:rPr>
              <a:t>actually applied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ander Controls"/>
          <p:cNvPicPr>
            <a:picLocks noChangeAspect="1" noChangeArrowheads="1"/>
          </p:cNvPicPr>
          <p:nvPr/>
        </p:nvPicPr>
        <p:blipFill>
          <a:blip r:embed="rId3" cstate="print">
            <a:lum bright="-18000" contras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Rectangle 3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1143000" y="6781800"/>
            <a:ext cx="76200" cy="76200"/>
          </a:xfrm>
        </p:spPr>
        <p:txBody>
          <a:bodyPr/>
          <a:lstStyle/>
          <a:p>
            <a:pPr eaLnBrk="1" hangingPunct="1">
              <a:defRPr/>
            </a:pPr>
            <a:endParaRPr lang="en-US" sz="4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hlink"/>
                </a:solidFill>
              </a:rPr>
              <a:t>Sander Calibration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8229600" cy="4495800"/>
          </a:xfrm>
        </p:spPr>
        <p:txBody>
          <a:bodyPr/>
          <a:lstStyle/>
          <a:p>
            <a:pPr eaLnBrk="1" hangingPunct="1">
              <a:buClr>
                <a:schemeClr val="hlink"/>
              </a:buClr>
            </a:pPr>
            <a:r>
              <a:rPr lang="en-US" sz="2800" smtClean="0"/>
              <a:t>Figure calibration at a 30 M.P.H. </a:t>
            </a:r>
          </a:p>
          <a:p>
            <a:pPr lvl="1" eaLnBrk="1" hangingPunct="1">
              <a:buClr>
                <a:schemeClr val="hlink"/>
              </a:buClr>
            </a:pPr>
            <a:r>
              <a:rPr lang="en-US" sz="2400" smtClean="0"/>
              <a:t>1800-2000 RPM’s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With the truck parked, run the belt for 2 minutes = one mile 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Weigh the sand and adjust belt or gate accordingly</a:t>
            </a:r>
          </a:p>
          <a:p>
            <a:pPr eaLnBrk="1" hangingPunct="1">
              <a:buClr>
                <a:schemeClr val="hlink"/>
              </a:buClr>
            </a:pPr>
            <a:r>
              <a:rPr lang="en-US" sz="2800" smtClean="0"/>
              <a:t>Set the flow rate so that (ex… 200 lbs. Is released in two minutes) 200 lbs. per lane mile is applied.</a:t>
            </a:r>
          </a:p>
          <a:p>
            <a:pPr eaLnBrk="1" hangingPunct="1"/>
            <a:endParaRPr lang="en-US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wing fog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04800" y="3048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How much product are you applying?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hlink"/>
                </a:solidFill>
              </a:rPr>
              <a:t>This is not beach front property</a:t>
            </a:r>
          </a:p>
        </p:txBody>
      </p:sp>
      <p:pic>
        <p:nvPicPr>
          <p:cNvPr id="90115" name="Picture 3" descr="IMG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36600"/>
            <a:ext cx="8153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5716588"/>
        </p:xfrm>
        <a:graphic>
          <a:graphicData uri="http://schemas.openxmlformats.org/presentationml/2006/ole">
            <p:oleObj spid="_x0000_s1026" name="Photo Editor Photo" r:id="rId4" imgW="24685714" imgH="18514286" progId="MSPhotoEd.3">
              <p:embed/>
            </p:oleObj>
          </a:graphicData>
        </a:graphic>
      </p:graphicFrame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715000" y="3429000"/>
            <a:ext cx="2667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</a:rPr>
              <a:t>Enough sand?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778750" cy="11049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graphicFrame>
        <p:nvGraphicFramePr>
          <p:cNvPr id="11266" name="Object 3">
            <a:hlinkClick r:id="" action="ppaction://ole?verb=0"/>
          </p:cNvPr>
          <p:cNvGraphicFramePr>
            <a:graphicFrameLocks/>
          </p:cNvGraphicFramePr>
          <p:nvPr>
            <p:ph sz="half" idx="2"/>
          </p:nvPr>
        </p:nvGraphicFramePr>
        <p:xfrm>
          <a:off x="4343400" y="0"/>
          <a:ext cx="4800600" cy="3505200"/>
        </p:xfrm>
        <a:graphic>
          <a:graphicData uri="http://schemas.openxmlformats.org/presentationml/2006/ole">
            <p:oleObj spid="_x0000_s2050" name="Bitmap Image" r:id="rId4" imgW="4571429" imgH="6095238" progId="Paint.Picture">
              <p:embed/>
            </p:oleObj>
          </a:graphicData>
        </a:graphic>
      </p:graphicFrame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81000"/>
            <a:ext cx="3429000" cy="6019800"/>
          </a:xfrm>
          <a:noFill/>
        </p:spPr>
        <p:txBody>
          <a:bodyPr lIns="90488" tIns="44450" rIns="90488" bIns="44450"/>
          <a:lstStyle/>
          <a:p>
            <a:pPr eaLnBrk="1" hangingPunct="1">
              <a:buClr>
                <a:schemeClr val="hlink"/>
              </a:buClr>
            </a:pPr>
            <a:r>
              <a:rPr lang="en-US" smtClean="0">
                <a:solidFill>
                  <a:schemeClr val="hlink"/>
                </a:solidFill>
              </a:rPr>
              <a:t>What are your objectives?</a:t>
            </a:r>
          </a:p>
          <a:p>
            <a:pPr eaLnBrk="1" hangingPunct="1">
              <a:buClr>
                <a:schemeClr val="hlink"/>
              </a:buClr>
              <a:buFontTx/>
              <a:buNone/>
            </a:pPr>
            <a:endParaRPr lang="en-US" smtClean="0">
              <a:solidFill>
                <a:schemeClr val="hlink"/>
              </a:solidFill>
            </a:endParaRPr>
          </a:p>
          <a:p>
            <a:pPr eaLnBrk="1" hangingPunct="1">
              <a:buClr>
                <a:schemeClr val="hlink"/>
              </a:buClr>
            </a:pPr>
            <a:r>
              <a:rPr lang="en-US" smtClean="0">
                <a:solidFill>
                  <a:schemeClr val="hlink"/>
                </a:solidFill>
              </a:rPr>
              <a:t>Our objective for these locations is to  reduce the amount of sand being used.</a:t>
            </a:r>
          </a:p>
        </p:txBody>
      </p:sp>
      <p:pic>
        <p:nvPicPr>
          <p:cNvPr id="11269" name="Picture 5" descr="sand erros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05200"/>
            <a:ext cx="4800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atch base typ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atchba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595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smtClean="0">
                <a:solidFill>
                  <a:srgbClr val="000000"/>
                </a:solidFill>
              </a:rPr>
              <a:t>After One Season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VC-559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MVC-550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398</Words>
  <Application>Microsoft Office PowerPoint</Application>
  <PresentationFormat>On-screen Show (4:3)</PresentationFormat>
  <Paragraphs>47</Paragraphs>
  <Slides>12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Microsoft Photo Editor 3.0 Photo</vt:lpstr>
      <vt:lpstr>Bitmap Image</vt:lpstr>
      <vt:lpstr>Calibration</vt:lpstr>
      <vt:lpstr>Slide 2</vt:lpstr>
      <vt:lpstr>This is not beach front property</vt:lpstr>
      <vt:lpstr>Slide 4</vt:lpstr>
      <vt:lpstr> </vt:lpstr>
      <vt:lpstr>Slide 6</vt:lpstr>
      <vt:lpstr>After One Season</vt:lpstr>
      <vt:lpstr>Slide 8</vt:lpstr>
      <vt:lpstr>Slide 9</vt:lpstr>
      <vt:lpstr>Calibration</vt:lpstr>
      <vt:lpstr>Slide 11</vt:lpstr>
      <vt:lpstr>Sander Calibration</vt:lpstr>
    </vt:vector>
  </TitlesOfParts>
  <Company>Wisconsin Department of Transportation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Calibration</dc:title>
  <dc:creator>peter wisniewski</dc:creator>
  <cp:lastModifiedBy>peter wisniewski</cp:lastModifiedBy>
  <cp:revision>1</cp:revision>
  <dcterms:created xsi:type="dcterms:W3CDTF">2013-08-13T18:04:15Z</dcterms:created>
  <dcterms:modified xsi:type="dcterms:W3CDTF">2013-08-13T18:05:15Z</dcterms:modified>
</cp:coreProperties>
</file>