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F9770-4628-4CDF-AC85-526441F84C35}" type="datetimeFigureOut">
              <a:rPr lang="en-US" smtClean="0"/>
              <a:t>8/12/2013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B778C-38AA-4073-B1F2-BD1DA86BC8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F9770-4628-4CDF-AC85-526441F84C35}" type="datetimeFigureOut">
              <a:rPr lang="en-US" smtClean="0"/>
              <a:t>8/12/2013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B778C-38AA-4073-B1F2-BD1DA86BC8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F9770-4628-4CDF-AC85-526441F84C35}" type="datetimeFigureOut">
              <a:rPr lang="en-US" smtClean="0"/>
              <a:t>8/12/2013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B778C-38AA-4073-B1F2-BD1DA86BC8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6AF07D-88A1-44FE-ADB2-E8A8AB4E81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C24E56-0802-4E20-BB2F-A3E86701C1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F9770-4628-4CDF-AC85-526441F84C35}" type="datetimeFigureOut">
              <a:rPr lang="en-US" smtClean="0"/>
              <a:t>8/12/2013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B778C-38AA-4073-B1F2-BD1DA86BC8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F9770-4628-4CDF-AC85-526441F84C35}" type="datetimeFigureOut">
              <a:rPr lang="en-US" smtClean="0"/>
              <a:t>8/12/2013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B778C-38AA-4073-B1F2-BD1DA86BC8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F9770-4628-4CDF-AC85-526441F84C35}" type="datetimeFigureOut">
              <a:rPr lang="en-US" smtClean="0"/>
              <a:t>8/12/2013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B778C-38AA-4073-B1F2-BD1DA86BC8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F9770-4628-4CDF-AC85-526441F84C35}" type="datetimeFigureOut">
              <a:rPr lang="en-US" smtClean="0"/>
              <a:t>8/12/2013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B778C-38AA-4073-B1F2-BD1DA86BC8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F9770-4628-4CDF-AC85-526441F84C35}" type="datetimeFigureOut">
              <a:rPr lang="en-US" smtClean="0"/>
              <a:t>8/12/2013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B778C-38AA-4073-B1F2-BD1DA86BC8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F9770-4628-4CDF-AC85-526441F84C35}" type="datetimeFigureOut">
              <a:rPr lang="en-US" smtClean="0"/>
              <a:t>8/12/2013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B778C-38AA-4073-B1F2-BD1DA86BC8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F9770-4628-4CDF-AC85-526441F84C35}" type="datetimeFigureOut">
              <a:rPr lang="en-US" smtClean="0"/>
              <a:t>8/12/2013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B778C-38AA-4073-B1F2-BD1DA86BC8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F9770-4628-4CDF-AC85-526441F84C35}" type="datetimeFigureOut">
              <a:rPr lang="en-US" smtClean="0"/>
              <a:t>8/12/2013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B778C-38AA-4073-B1F2-BD1DA86BC8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2F9770-4628-4CDF-AC85-526441F84C35}" type="datetimeFigureOut">
              <a:rPr lang="en-US" smtClean="0"/>
              <a:t>8/12/2013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BB778C-38AA-4073-B1F2-BD1DA86BC82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0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solidFill>
                  <a:schemeClr val="hlink"/>
                </a:solidFill>
              </a:rPr>
              <a:t>VMS Signs</a:t>
            </a:r>
          </a:p>
        </p:txBody>
      </p:sp>
      <p:sp>
        <p:nvSpPr>
          <p:cNvPr id="2109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33838" cy="4495800"/>
          </a:xfrm>
        </p:spPr>
        <p:txBody>
          <a:bodyPr/>
          <a:lstStyle/>
          <a:p>
            <a:pPr eaLnBrk="1" hangingPunct="1">
              <a:buClr>
                <a:schemeClr val="hlink"/>
              </a:buClr>
            </a:pPr>
            <a:r>
              <a:rPr lang="en-US" smtClean="0"/>
              <a:t>Slow down while plowing.</a:t>
            </a:r>
          </a:p>
          <a:p>
            <a:pPr eaLnBrk="1" hangingPunct="1">
              <a:buClr>
                <a:schemeClr val="hlink"/>
              </a:buClr>
            </a:pPr>
            <a:r>
              <a:rPr lang="en-US" smtClean="0"/>
              <a:t>Sign faces are expensive to replace.</a:t>
            </a:r>
          </a:p>
          <a:p>
            <a:pPr eaLnBrk="1" hangingPunct="1">
              <a:buClr>
                <a:schemeClr val="hlink"/>
              </a:buClr>
            </a:pPr>
            <a:r>
              <a:rPr lang="en-US" smtClean="0"/>
              <a:t>Hard to clean without damaging sign face.</a:t>
            </a:r>
          </a:p>
        </p:txBody>
      </p:sp>
      <p:pic>
        <p:nvPicPr>
          <p:cNvPr id="210948" name="Picture 4" descr="PA190063"/>
          <p:cNvPicPr>
            <a:picLocks noChangeAspect="1" noChangeArrowheads="1"/>
          </p:cNvPicPr>
          <p:nvPr>
            <p:ph type="clipArt"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645025" y="1754188"/>
            <a:ext cx="3965575" cy="4338637"/>
          </a:xfr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solidFill>
                  <a:schemeClr val="hlink"/>
                </a:solidFill>
              </a:rPr>
              <a:t>Snow Removal/Bridges</a:t>
            </a:r>
          </a:p>
        </p:txBody>
      </p:sp>
      <p:sp>
        <p:nvSpPr>
          <p:cNvPr id="2119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33838" cy="4495800"/>
          </a:xfrm>
        </p:spPr>
        <p:txBody>
          <a:bodyPr/>
          <a:lstStyle/>
          <a:p>
            <a:pPr eaLnBrk="1" hangingPunct="1">
              <a:buClr>
                <a:schemeClr val="hlink"/>
              </a:buClr>
            </a:pPr>
            <a:r>
              <a:rPr lang="en-US" smtClean="0"/>
              <a:t>Slow down to keep snow from falling onto highway below</a:t>
            </a:r>
          </a:p>
          <a:p>
            <a:pPr eaLnBrk="1" hangingPunct="1">
              <a:buClr>
                <a:schemeClr val="hlink"/>
              </a:buClr>
            </a:pPr>
            <a:r>
              <a:rPr lang="en-US" smtClean="0"/>
              <a:t>Only plow snow off bridges under controlled situations</a:t>
            </a:r>
          </a:p>
        </p:txBody>
      </p:sp>
      <p:pic>
        <p:nvPicPr>
          <p:cNvPr id="211972" name="Picture 5" descr="PA17005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24400" y="1524000"/>
            <a:ext cx="42164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-228600"/>
            <a:ext cx="8229600" cy="13843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solidFill>
                  <a:schemeClr val="hlink"/>
                </a:solidFill>
              </a:rPr>
              <a:t>Plowing in Tandem</a:t>
            </a:r>
          </a:p>
        </p:txBody>
      </p:sp>
      <p:sp>
        <p:nvSpPr>
          <p:cNvPr id="221187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4800600" y="1143000"/>
            <a:ext cx="3810000" cy="5715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chemeClr val="hlink"/>
              </a:buClr>
            </a:pPr>
            <a:r>
              <a:rPr lang="en-US" sz="2400" smtClean="0"/>
              <a:t>Maintain safe following distance</a:t>
            </a:r>
          </a:p>
          <a:p>
            <a:pPr eaLnBrk="1" hangingPunct="1">
              <a:lnSpc>
                <a:spcPct val="90000"/>
              </a:lnSpc>
              <a:buClr>
                <a:schemeClr val="hlink"/>
              </a:buClr>
            </a:pPr>
            <a:r>
              <a:rPr lang="en-US" sz="2400" smtClean="0"/>
              <a:t>Try to prevent traffic from passing between trucks</a:t>
            </a:r>
          </a:p>
          <a:p>
            <a:pPr eaLnBrk="1" hangingPunct="1">
              <a:lnSpc>
                <a:spcPct val="90000"/>
              </a:lnSpc>
              <a:buClr>
                <a:schemeClr val="hlink"/>
              </a:buClr>
            </a:pPr>
            <a:r>
              <a:rPr lang="en-US" sz="2400" smtClean="0"/>
              <a:t>Use warning signs when possible (VMS)</a:t>
            </a:r>
          </a:p>
          <a:p>
            <a:pPr eaLnBrk="1" hangingPunct="1">
              <a:lnSpc>
                <a:spcPct val="90000"/>
              </a:lnSpc>
              <a:buClr>
                <a:schemeClr val="hlink"/>
              </a:buClr>
            </a:pPr>
            <a:r>
              <a:rPr lang="en-US" sz="2400" smtClean="0"/>
              <a:t>Do </a:t>
            </a:r>
            <a:r>
              <a:rPr lang="en-US" sz="2400" smtClean="0">
                <a:solidFill>
                  <a:srgbClr val="FF0000"/>
                </a:solidFill>
              </a:rPr>
              <a:t>not</a:t>
            </a:r>
            <a:r>
              <a:rPr lang="en-US" sz="2400" smtClean="0"/>
              <a:t> pull walls during rush hour</a:t>
            </a:r>
          </a:p>
          <a:p>
            <a:pPr eaLnBrk="1" hangingPunct="1">
              <a:lnSpc>
                <a:spcPct val="90000"/>
              </a:lnSpc>
              <a:buClr>
                <a:schemeClr val="hlink"/>
              </a:buClr>
            </a:pPr>
            <a:r>
              <a:rPr lang="en-US" sz="2400" smtClean="0"/>
              <a:t>Use caution, be alert</a:t>
            </a:r>
          </a:p>
          <a:p>
            <a:pPr eaLnBrk="1" hangingPunct="1">
              <a:lnSpc>
                <a:spcPct val="90000"/>
              </a:lnSpc>
              <a:buClr>
                <a:schemeClr val="hlink"/>
              </a:buClr>
            </a:pPr>
            <a:r>
              <a:rPr lang="en-US" sz="2400" smtClean="0"/>
              <a:t>Time Of Day</a:t>
            </a:r>
          </a:p>
          <a:p>
            <a:pPr eaLnBrk="1" hangingPunct="1">
              <a:lnSpc>
                <a:spcPct val="90000"/>
              </a:lnSpc>
              <a:buClr>
                <a:schemeClr val="hlink"/>
              </a:buClr>
            </a:pPr>
            <a:r>
              <a:rPr lang="en-US" sz="2400" smtClean="0"/>
              <a:t>Communicate with other Plows</a:t>
            </a:r>
          </a:p>
        </p:txBody>
      </p:sp>
      <p:pic>
        <p:nvPicPr>
          <p:cNvPr id="221188" name="Picture 4"/>
          <p:cNvPicPr>
            <a:picLocks noChangeAspect="1" noChangeArrowheads="1"/>
          </p:cNvPicPr>
          <p:nvPr>
            <p:ph type="clipArt"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876300" y="1524000"/>
            <a:ext cx="3194050" cy="4114800"/>
          </a:xfrm>
          <a:noFill/>
        </p:spPr>
      </p:pic>
      <p:sp>
        <p:nvSpPr>
          <p:cNvPr id="221189" name="Text Box 5"/>
          <p:cNvSpPr txBox="1">
            <a:spLocks noChangeArrowheads="1"/>
          </p:cNvSpPr>
          <p:nvPr/>
        </p:nvSpPr>
        <p:spPr bwMode="auto">
          <a:xfrm>
            <a:off x="381000" y="914400"/>
            <a:ext cx="4235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FF0000"/>
                </a:solidFill>
              </a:rPr>
              <a:t>Avoid </a:t>
            </a:r>
            <a:r>
              <a:rPr lang="en-US" sz="2400"/>
              <a:t>causing traffic back-ups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88</Words>
  <Application>Microsoft Office PowerPoint</Application>
  <PresentationFormat>On-screen Show (4:3)</PresentationFormat>
  <Paragraphs>16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VMS Signs</vt:lpstr>
      <vt:lpstr>Snow Removal/Bridges</vt:lpstr>
      <vt:lpstr>Plowing in Tandem</vt:lpstr>
    </vt:vector>
  </TitlesOfParts>
  <Company>Wisconsin Department of Transportation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VMS Signs</dc:title>
  <dc:creator>peter wisniewski</dc:creator>
  <cp:lastModifiedBy>peter wisniewski</cp:lastModifiedBy>
  <cp:revision>1</cp:revision>
  <dcterms:created xsi:type="dcterms:W3CDTF">2013-08-12T16:47:29Z</dcterms:created>
  <dcterms:modified xsi:type="dcterms:W3CDTF">2013-08-12T16:49:35Z</dcterms:modified>
</cp:coreProperties>
</file>