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F07D-88A1-44FE-ADB2-E8A8AB4E8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24E56-0802-4E20-BB2F-A3E86701C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9770-4628-4CDF-AC85-526441F84C35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778C-38AA-4073-B1F2-BD1DA86BC8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VMS Signs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Slow down while plowing.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Sign faces are expensive to replace.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Hard to clean without damaging sign face.</a:t>
            </a:r>
          </a:p>
        </p:txBody>
      </p:sp>
      <p:pic>
        <p:nvPicPr>
          <p:cNvPr id="210948" name="Picture 4" descr="PA190063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5025" y="1754188"/>
            <a:ext cx="3965575" cy="43386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Snow Removal/Bridges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Slow down to keep snow from falling onto highway below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Only plow snow off bridges under controlled situations</a:t>
            </a:r>
          </a:p>
        </p:txBody>
      </p:sp>
      <p:pic>
        <p:nvPicPr>
          <p:cNvPr id="211972" name="Picture 5" descr="PA1700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24000"/>
            <a:ext cx="4216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Plowing in Tandem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3810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Maintain safe following distance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Try to prevent traffic from passing between trucks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Use warning signs when possible (VMS)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Do </a:t>
            </a:r>
            <a:r>
              <a:rPr lang="en-US" sz="2400" smtClean="0">
                <a:solidFill>
                  <a:srgbClr val="FF0000"/>
                </a:solidFill>
              </a:rPr>
              <a:t>not</a:t>
            </a:r>
            <a:r>
              <a:rPr lang="en-US" sz="2400" smtClean="0"/>
              <a:t> pull walls during rush hour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Use caution, be alert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Time Of Day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Communicate with other Plows</a:t>
            </a:r>
          </a:p>
        </p:txBody>
      </p:sp>
      <p:pic>
        <p:nvPicPr>
          <p:cNvPr id="221188" name="Picture 4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76300" y="1524000"/>
            <a:ext cx="3194050" cy="4114800"/>
          </a:xfrm>
          <a:noFill/>
        </p:spPr>
      </p:pic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423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Avoid </a:t>
            </a:r>
            <a:r>
              <a:rPr lang="en-US" sz="2400"/>
              <a:t>causing traffic back-ups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VMS Signs</vt:lpstr>
      <vt:lpstr>Snow Removal/Bridges</vt:lpstr>
      <vt:lpstr>Plowing in Tandem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VMS Signs</dc:title>
  <dc:creator>peter wisniewski</dc:creator>
  <cp:lastModifiedBy>peter wisniewski</cp:lastModifiedBy>
  <cp:revision>1</cp:revision>
  <dcterms:created xsi:type="dcterms:W3CDTF">2013-08-12T16:47:29Z</dcterms:created>
  <dcterms:modified xsi:type="dcterms:W3CDTF">2013-08-12T16:49:35Z</dcterms:modified>
</cp:coreProperties>
</file>