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0CFAE-A244-4D22-9E63-DB97F5E9E6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50523-41D2-412D-BB69-37E6FF27D6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965E11-2CA6-44BA-A64C-E56EF81CC3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10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Chemical layer prevents the bond of snow to the road.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FD848-5ECB-4E0C-8BC7-995FD2AF8D7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18281-E3E1-45C4-9DCC-43BEC8A88B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3"/>
          <p:cNvSpPr>
            <a:spLocks noChangeArrowheads="1"/>
          </p:cNvSpPr>
          <p:nvPr/>
        </p:nvSpPr>
        <p:spPr bwMode="auto">
          <a:xfrm>
            <a:off x="228600" y="304800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200" b="1">
                <a:solidFill>
                  <a:schemeClr val="hlink"/>
                </a:solidFill>
              </a:rPr>
              <a:t>How are Anti-icing and De-icing Different?</a:t>
            </a:r>
            <a:endParaRPr lang="en-US" sz="3200">
              <a:solidFill>
                <a:schemeClr val="hlink"/>
              </a:solidFill>
            </a:endParaRPr>
          </a:p>
        </p:txBody>
      </p:sp>
      <p:sp>
        <p:nvSpPr>
          <p:cNvPr id="120835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510540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5613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  <a:latin typeface="Times New Roman" pitchFamily="18" charset="0"/>
              </a:rPr>
              <a:t>Anti-Icers:</a:t>
            </a:r>
            <a:r>
              <a:rPr lang="en-US" sz="1600" b="1">
                <a:latin typeface="Times New Roman" pitchFamily="18" charset="0"/>
              </a:rPr>
              <a:t>	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Placed </a:t>
            </a: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before</a:t>
            </a:r>
            <a:r>
              <a:rPr lang="en-US" sz="1600" b="1">
                <a:latin typeface="Times New Roman" pitchFamily="18" charset="0"/>
              </a:rPr>
              <a:t> icing occurs.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Prevent</a:t>
            </a:r>
            <a:r>
              <a:rPr lang="en-US" sz="1600" b="1">
                <a:latin typeface="Times New Roman" pitchFamily="18" charset="0"/>
              </a:rPr>
              <a:t> the bond between frozen precipitation and pavement.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Secondary function</a:t>
            </a:r>
            <a:r>
              <a:rPr lang="en-US" sz="1600" b="1">
                <a:latin typeface="Times New Roman" pitchFamily="18" charset="0"/>
              </a:rPr>
              <a:t> is to melt snow and ice.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Proactive.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Typically liquid.</a:t>
            </a:r>
            <a:r>
              <a:rPr lang="en-US" sz="1600" b="1">
                <a:latin typeface="Times New Roman" pitchFamily="18" charset="0"/>
              </a:rPr>
              <a:t>		</a:t>
            </a:r>
          </a:p>
        </p:txBody>
      </p:sp>
      <p:pic>
        <p:nvPicPr>
          <p:cNvPr id="120836" name="Picture 5" descr="SprayTruck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219200"/>
            <a:ext cx="3200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37" name="Text Box 6"/>
          <p:cNvSpPr txBox="1">
            <a:spLocks noChangeArrowheads="1"/>
          </p:cNvSpPr>
          <p:nvPr/>
        </p:nvSpPr>
        <p:spPr bwMode="auto">
          <a:xfrm>
            <a:off x="533400" y="3276600"/>
            <a:ext cx="495300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5613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  <a:latin typeface="Times New Roman" pitchFamily="18" charset="0"/>
              </a:rPr>
              <a:t>Deicers:	</a:t>
            </a:r>
            <a:r>
              <a:rPr lang="en-US" sz="1600" b="1">
                <a:latin typeface="Times New Roman" pitchFamily="18" charset="0"/>
              </a:rPr>
              <a:t>	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Placed </a:t>
            </a: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after</a:t>
            </a:r>
            <a:r>
              <a:rPr lang="en-US" sz="1600" b="1">
                <a:latin typeface="Times New Roman" pitchFamily="18" charset="0"/>
              </a:rPr>
              <a:t> precipitation occurs.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Remove</a:t>
            </a:r>
            <a:r>
              <a:rPr lang="en-US" sz="1600" b="1">
                <a:latin typeface="Times New Roman" pitchFamily="18" charset="0"/>
              </a:rPr>
              <a:t> the bond between frozen precipitation and pavement.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Primary function</a:t>
            </a:r>
            <a:r>
              <a:rPr lang="en-US" sz="1600" b="1">
                <a:latin typeface="Times New Roman" pitchFamily="18" charset="0"/>
              </a:rPr>
              <a:t> is to melt snow and ice.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Reactive.</a:t>
            </a:r>
          </a:p>
          <a:p>
            <a:pPr defTabSz="455613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  <a:latin typeface="Times New Roman" pitchFamily="18" charset="0"/>
              </a:rPr>
              <a:t>Can Be Both Liquids and/or Solids</a:t>
            </a:r>
            <a:endParaRPr lang="en-US" sz="1600" b="1">
              <a:latin typeface="Times New Roman" pitchFamily="18" charset="0"/>
            </a:endParaRPr>
          </a:p>
        </p:txBody>
      </p:sp>
      <p:pic>
        <p:nvPicPr>
          <p:cNvPr id="120838" name="Picture 7" descr="Sprayb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581400"/>
            <a:ext cx="3200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21859" name="Picture 3"/>
          <p:cNvPicPr>
            <a:picLocks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On-screen Show (4:3)</PresentationFormat>
  <Paragraphs>15</Paragraphs>
  <Slides>2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wisniewski</dc:creator>
  <cp:lastModifiedBy>peter wisniewski</cp:lastModifiedBy>
  <cp:revision>1</cp:revision>
  <dcterms:created xsi:type="dcterms:W3CDTF">2013-08-12T14:29:42Z</dcterms:created>
  <dcterms:modified xsi:type="dcterms:W3CDTF">2013-08-12T14:30:29Z</dcterms:modified>
</cp:coreProperties>
</file>