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3308-0134-4D90-B01E-4226D0847E64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DCE38-2084-4488-9404-C883C75B45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F8791-2F0C-4FBC-8A46-BFB4449D9A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1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Watch for tools and stuff in the back of your box, before loading.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BCA9-E331-4BA3-BA25-CD1D049F0E66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BD5D-6C72-43D1-92EC-0126AEE40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Working flashlight and extra batteries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Emergency triangles and flares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Ice/snow scraper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Shovel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Tire Chains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First Aid Kit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Tow Chain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Equipment fueled and ready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smtClean="0"/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457200" y="1524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Storm Preparation Equipment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wisniewski</dc:creator>
  <cp:lastModifiedBy>peter wisniewski</cp:lastModifiedBy>
  <cp:revision>1</cp:revision>
  <dcterms:created xsi:type="dcterms:W3CDTF">2013-08-15T13:17:28Z</dcterms:created>
  <dcterms:modified xsi:type="dcterms:W3CDTF">2013-08-15T13:18:13Z</dcterms:modified>
</cp:coreProperties>
</file>