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13308-0134-4D90-B01E-4226D0847E64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DCE38-2084-4488-9404-C883C75B45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2F8791-2F0C-4FBC-8A46-BFB4449D9A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1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Watch for tools and stuff in the back of your box, before loading.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CA9-E331-4BA3-BA25-CD1D049F0E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BD5D-6C72-43D1-92EC-0126AEE4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CA9-E331-4BA3-BA25-CD1D049F0E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BD5D-6C72-43D1-92EC-0126AEE4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CA9-E331-4BA3-BA25-CD1D049F0E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BD5D-6C72-43D1-92EC-0126AEE4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CA9-E331-4BA3-BA25-CD1D049F0E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BD5D-6C72-43D1-92EC-0126AEE4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CA9-E331-4BA3-BA25-CD1D049F0E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BD5D-6C72-43D1-92EC-0126AEE4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CA9-E331-4BA3-BA25-CD1D049F0E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BD5D-6C72-43D1-92EC-0126AEE4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CA9-E331-4BA3-BA25-CD1D049F0E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BD5D-6C72-43D1-92EC-0126AEE4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CA9-E331-4BA3-BA25-CD1D049F0E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BD5D-6C72-43D1-92EC-0126AEE4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CA9-E331-4BA3-BA25-CD1D049F0E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BD5D-6C72-43D1-92EC-0126AEE4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CA9-E331-4BA3-BA25-CD1D049F0E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BD5D-6C72-43D1-92EC-0126AEE4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BCA9-E331-4BA3-BA25-CD1D049F0E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2BD5D-6C72-43D1-92EC-0126AEE40E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CBCA9-E331-4BA3-BA25-CD1D049F0E66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2BD5D-6C72-43D1-92EC-0126AEE40E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066800"/>
            <a:ext cx="7772400" cy="4572000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Working flashlight and extra batteries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Emergency triangles and flares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Ice/snow scraper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Shovel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Tire Chains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First Aid Kit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Tow Chain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Equipment fueled and ready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b="1" smtClean="0"/>
          </a:p>
        </p:txBody>
      </p:sp>
      <p:sp>
        <p:nvSpPr>
          <p:cNvPr id="434180" name="Rectangle 4"/>
          <p:cNvSpPr>
            <a:spLocks noChangeArrowheads="1"/>
          </p:cNvSpPr>
          <p:nvPr/>
        </p:nvSpPr>
        <p:spPr bwMode="auto">
          <a:xfrm>
            <a:off x="457200" y="1524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Storm Preparation Equipment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wisniewski</dc:creator>
  <cp:lastModifiedBy>peter wisniewski</cp:lastModifiedBy>
  <cp:revision>1</cp:revision>
  <dcterms:created xsi:type="dcterms:W3CDTF">2013-08-15T13:17:28Z</dcterms:created>
  <dcterms:modified xsi:type="dcterms:W3CDTF">2013-08-15T13:18:13Z</dcterms:modified>
</cp:coreProperties>
</file>