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25388-D745-4625-B77E-55DB56AC58A7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7C90-82B2-4D02-A3B7-5161F15E4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690C0-BC71-43DC-8FA8-4DF89BD7080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5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Remember that Surface Treatment is a huge investment and we need to protect it. Here a a few tactics to employ when plowing on chip seals.</a:t>
            </a:r>
          </a:p>
          <a:p>
            <a:pPr eaLnBrk="1" hangingPunct="1"/>
            <a:r>
              <a:rPr lang="en-US" smtClean="0"/>
              <a:t>It is also important to remember that a lot of our activities in the winter time can affect our surface condition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DC3F1-ED28-45CA-8904-7B9C16F671D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702A-613E-4F88-8B5F-B2F0ED9FC9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Preserving Your Chip Seal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9500"/>
            <a:ext cx="8229600" cy="4114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Run a lite plow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Watch your speed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Roll your plow back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Run double blades and watch new cutting edges</a:t>
            </a:r>
          </a:p>
        </p:txBody>
      </p:sp>
      <p:pic>
        <p:nvPicPr>
          <p:cNvPr id="47108" name="Picture 4" descr="Yuma Chip Se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460750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5" descr="Yuma Chip Seal 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460750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Preserving Your Chip Seal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Preserving Your Chip Seal</dc:title>
  <dc:creator>peter wisniewski</dc:creator>
  <cp:lastModifiedBy>peter wisniewski</cp:lastModifiedBy>
  <cp:revision>1</cp:revision>
  <dcterms:created xsi:type="dcterms:W3CDTF">2013-08-08T19:33:41Z</dcterms:created>
  <dcterms:modified xsi:type="dcterms:W3CDTF">2013-08-08T19:35:04Z</dcterms:modified>
</cp:coreProperties>
</file>