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6033A-3915-44EC-8E91-AD7C3C7B1228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D62D9-6522-44F2-B27A-A7028086C9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Effective vs. Efficient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Anti-Icing, Using Mag Chloride @ 40 gal. per lane mile, with 1600 gallon Applicator, would treat </a:t>
            </a:r>
            <a:r>
              <a:rPr lang="en-US" smtClean="0">
                <a:solidFill>
                  <a:schemeClr val="hlink"/>
                </a:solidFill>
              </a:rPr>
              <a:t>40</a:t>
            </a:r>
            <a:r>
              <a:rPr lang="en-US" smtClean="0"/>
              <a:t> miles of Roadway at a Cost of </a:t>
            </a:r>
            <a:r>
              <a:rPr lang="en-US" smtClean="0">
                <a:solidFill>
                  <a:schemeClr val="hlink"/>
                </a:solidFill>
              </a:rPr>
              <a:t>$480.00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3810000" cy="41910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Anti-Icing, Using Mag Chloride @ 60 gals. per lane mile, with 1600 gal Applicator, would treat </a:t>
            </a:r>
            <a:r>
              <a:rPr lang="en-US" smtClean="0">
                <a:solidFill>
                  <a:schemeClr val="hlink"/>
                </a:solidFill>
              </a:rPr>
              <a:t>26</a:t>
            </a:r>
            <a:r>
              <a:rPr lang="en-US" smtClean="0"/>
              <a:t> miles of Roadway at a Cost of </a:t>
            </a:r>
            <a:r>
              <a:rPr lang="en-US" smtClean="0">
                <a:solidFill>
                  <a:schemeClr val="hlink"/>
                </a:solidFill>
              </a:rPr>
              <a:t>$480.00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Effective vs. Efficient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vs. Efficient</dc:title>
  <dc:creator>peter wisniewski</dc:creator>
  <cp:lastModifiedBy>peter wisniewski</cp:lastModifiedBy>
  <cp:revision>1</cp:revision>
  <dcterms:created xsi:type="dcterms:W3CDTF">2013-08-08T19:29:11Z</dcterms:created>
  <dcterms:modified xsi:type="dcterms:W3CDTF">2013-08-08T19:30:16Z</dcterms:modified>
</cp:coreProperties>
</file>