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04133-BB41-4D8B-AC4F-21F4C06EF25F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6789C-C392-4975-9AA9-80FAF10D55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557C19-5E69-4E69-9C3E-10E21A25E81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1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theory is that straight water will freeze. As liquid de-icers dilute out, they will freeze also, this is why you have to reapply.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C4CF3-21E6-4CFF-82AD-3A4DDF86A525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8E506-BB16-4F79-8FB8-12E40967DD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762000" y="3048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hlink"/>
                </a:solidFill>
                <a:latin typeface="Times New Roman" pitchFamily="18" charset="0"/>
              </a:rPr>
              <a:t>How Do Deicers Work?</a:t>
            </a:r>
            <a:endParaRPr lang="en-US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914400" y="838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800" b="1">
                <a:latin typeface="Times New Roman" pitchFamily="18" charset="0"/>
              </a:rPr>
              <a:t>Radiator Example</a:t>
            </a:r>
            <a:endParaRPr lang="en-US" sz="4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22884" name="AutoShape 4"/>
          <p:cNvSpPr>
            <a:spLocks noChangeArrowheads="1"/>
          </p:cNvSpPr>
          <p:nvPr/>
        </p:nvSpPr>
        <p:spPr bwMode="auto">
          <a:xfrm>
            <a:off x="304800" y="1524000"/>
            <a:ext cx="1219200" cy="1828800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5" name="AutoShape 5"/>
          <p:cNvSpPr>
            <a:spLocks noChangeArrowheads="1"/>
          </p:cNvSpPr>
          <p:nvPr/>
        </p:nvSpPr>
        <p:spPr bwMode="auto">
          <a:xfrm>
            <a:off x="2438400" y="1524000"/>
            <a:ext cx="1219200" cy="1447800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2971800" y="14478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990600" y="14478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AutoShape 8"/>
          <p:cNvSpPr>
            <a:spLocks noChangeArrowheads="1"/>
          </p:cNvSpPr>
          <p:nvPr/>
        </p:nvSpPr>
        <p:spPr bwMode="auto">
          <a:xfrm>
            <a:off x="2438400" y="2743200"/>
            <a:ext cx="1219200" cy="609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9" name="AutoShape 9"/>
          <p:cNvSpPr>
            <a:spLocks noChangeArrowheads="1"/>
          </p:cNvSpPr>
          <p:nvPr/>
        </p:nvSpPr>
        <p:spPr bwMode="auto">
          <a:xfrm>
            <a:off x="4038600" y="1600200"/>
            <a:ext cx="1219200" cy="990600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0" name="AutoShape 10"/>
          <p:cNvSpPr>
            <a:spLocks noChangeArrowheads="1"/>
          </p:cNvSpPr>
          <p:nvPr/>
        </p:nvSpPr>
        <p:spPr bwMode="auto">
          <a:xfrm>
            <a:off x="4038600" y="2362200"/>
            <a:ext cx="12192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4572000" y="15240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2" name="AutoShape 12"/>
          <p:cNvSpPr>
            <a:spLocks noChangeArrowheads="1"/>
          </p:cNvSpPr>
          <p:nvPr/>
        </p:nvSpPr>
        <p:spPr bwMode="auto">
          <a:xfrm>
            <a:off x="5486400" y="1600200"/>
            <a:ext cx="1219200" cy="990600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3" name="AutoShape 13"/>
          <p:cNvSpPr>
            <a:spLocks noChangeArrowheads="1"/>
          </p:cNvSpPr>
          <p:nvPr/>
        </p:nvSpPr>
        <p:spPr bwMode="auto">
          <a:xfrm>
            <a:off x="5486400" y="2057400"/>
            <a:ext cx="1219200" cy="1295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6019800" y="15240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5" name="AutoShape 15"/>
          <p:cNvSpPr>
            <a:spLocks noChangeArrowheads="1"/>
          </p:cNvSpPr>
          <p:nvPr/>
        </p:nvSpPr>
        <p:spPr bwMode="auto">
          <a:xfrm>
            <a:off x="7010400" y="1600200"/>
            <a:ext cx="1219200" cy="182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6" name="Rectangle 16"/>
          <p:cNvSpPr>
            <a:spLocks noChangeArrowheads="1"/>
          </p:cNvSpPr>
          <p:nvPr/>
        </p:nvSpPr>
        <p:spPr bwMode="auto">
          <a:xfrm>
            <a:off x="7620000" y="15240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7" name="Text Box 17"/>
          <p:cNvSpPr txBox="1">
            <a:spLocks noChangeArrowheads="1"/>
          </p:cNvSpPr>
          <p:nvPr/>
        </p:nvSpPr>
        <p:spPr bwMode="auto">
          <a:xfrm>
            <a:off x="0" y="3429000"/>
            <a:ext cx="1981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Anti-Freeze</a:t>
            </a:r>
          </a:p>
          <a:p>
            <a:pPr algn="ctr">
              <a:spcBef>
                <a:spcPct val="100000"/>
              </a:spcBef>
            </a:pPr>
            <a:r>
              <a:rPr lang="en-US" sz="1400" b="1">
                <a:latin typeface="Times New Roman" pitchFamily="18" charset="0"/>
              </a:rPr>
              <a:t>FP = 30F</a:t>
            </a:r>
          </a:p>
        </p:txBody>
      </p:sp>
      <p:sp>
        <p:nvSpPr>
          <p:cNvPr id="122898" name="Text Box 18"/>
          <p:cNvSpPr txBox="1">
            <a:spLocks noChangeArrowheads="1"/>
          </p:cNvSpPr>
          <p:nvPr/>
        </p:nvSpPr>
        <p:spPr bwMode="auto">
          <a:xfrm>
            <a:off x="1981200" y="3352800"/>
            <a:ext cx="19812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3 Qt Water &amp;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9 Qt Anti-Freeze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FP = 10F</a:t>
            </a: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3733800" y="3429000"/>
            <a:ext cx="19812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6 Qt Water &amp;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6 Qt Anti-Freeze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FP = -34F</a:t>
            </a:r>
          </a:p>
        </p:txBody>
      </p:sp>
      <p:sp>
        <p:nvSpPr>
          <p:cNvPr id="122900" name="Text Box 20"/>
          <p:cNvSpPr txBox="1">
            <a:spLocks noChangeArrowheads="1"/>
          </p:cNvSpPr>
          <p:nvPr/>
        </p:nvSpPr>
        <p:spPr bwMode="auto">
          <a:xfrm>
            <a:off x="5257800" y="3429000"/>
            <a:ext cx="19812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9 Qt Water &amp;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3 Qt Anti-Freeze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FP = 10F.</a:t>
            </a:r>
          </a:p>
        </p:txBody>
      </p:sp>
      <p:sp>
        <p:nvSpPr>
          <p:cNvPr id="122901" name="Text Box 21"/>
          <p:cNvSpPr txBox="1">
            <a:spLocks noChangeArrowheads="1"/>
          </p:cNvSpPr>
          <p:nvPr/>
        </p:nvSpPr>
        <p:spPr bwMode="auto">
          <a:xfrm>
            <a:off x="6858000" y="3429000"/>
            <a:ext cx="1981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Water</a:t>
            </a:r>
          </a:p>
          <a:p>
            <a:pPr algn="ctr">
              <a:spcBef>
                <a:spcPct val="100000"/>
              </a:spcBef>
            </a:pPr>
            <a:r>
              <a:rPr lang="en-US" sz="1400" b="1">
                <a:latin typeface="Times New Roman" pitchFamily="18" charset="0"/>
              </a:rPr>
              <a:t>FP = 32F</a:t>
            </a:r>
          </a:p>
        </p:txBody>
      </p:sp>
      <p:sp>
        <p:nvSpPr>
          <p:cNvPr id="122902" name="Text Box 22"/>
          <p:cNvSpPr txBox="1">
            <a:spLocks noChangeArrowheads="1"/>
          </p:cNvSpPr>
          <p:nvPr/>
        </p:nvSpPr>
        <p:spPr bwMode="auto">
          <a:xfrm>
            <a:off x="3124200" y="4800600"/>
            <a:ext cx="2819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FP = Freeze Protected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22903" name="Text Box 23"/>
          <p:cNvSpPr txBox="1">
            <a:spLocks noChangeArrowheads="1"/>
          </p:cNvSpPr>
          <p:nvPr/>
        </p:nvSpPr>
        <p:spPr bwMode="auto">
          <a:xfrm>
            <a:off x="1752600" y="5216525"/>
            <a:ext cx="5791200" cy="879475"/>
          </a:xfrm>
          <a:prstGeom prst="rect">
            <a:avLst/>
          </a:prstGeom>
          <a:solidFill>
            <a:schemeClr val="accent2"/>
          </a:solidFill>
          <a:ln w="57150" cmpd="thickThin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Just like anti-freeze, chemical deicers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depress the freeze point of water.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wisniewski</dc:creator>
  <cp:lastModifiedBy>peter wisniewski</cp:lastModifiedBy>
  <cp:revision>1</cp:revision>
  <dcterms:created xsi:type="dcterms:W3CDTF">2013-08-12T14:30:49Z</dcterms:created>
  <dcterms:modified xsi:type="dcterms:W3CDTF">2013-08-12T14:31:27Z</dcterms:modified>
</cp:coreProperties>
</file>