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20447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0447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5200" y="6248400"/>
            <a:ext cx="1676400" cy="457200"/>
          </a:xfrm>
        </p:spPr>
        <p:txBody>
          <a:bodyPr/>
          <a:lstStyle>
            <a:lvl1pPr>
              <a:buFont typeface="Symbol" pitchFamily="18" charset="2"/>
              <a:buChar char="ã"/>
              <a:defRPr/>
            </a:lvl1pPr>
          </a:lstStyle>
          <a:p>
            <a:r>
              <a:rPr lang="en-US"/>
              <a:t> 2003 Mn/DOT Metro Training</a:t>
            </a:r>
          </a:p>
          <a:p>
            <a:r>
              <a:rPr lang="en-US"/>
              <a:t>Rev. 07/20/06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Snow Plow Operator Training</a:t>
            </a:r>
          </a:p>
          <a:p>
            <a:r>
              <a:rPr lang="en-US"/>
              <a:t>18 min.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114800" y="6248400"/>
            <a:ext cx="952500" cy="457200"/>
          </a:xfrm>
        </p:spPr>
        <p:txBody>
          <a:bodyPr/>
          <a:lstStyle>
            <a:lvl1pPr>
              <a:defRPr/>
            </a:lvl1pPr>
          </a:lstStyle>
          <a:p>
            <a:fld id="{1C528DF3-4DAB-4FE0-BAB1-E240D92FF9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AFE1B-EB56-4D03-A32C-D6F3206E3291}" type="datetimeFigureOut">
              <a:rPr lang="en-US" smtClean="0"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F7FA-79AF-4ACF-AA3F-56038BE1B4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2003 Mn/DOT Metro Training</a:t>
            </a:r>
          </a:p>
          <a:p>
            <a:pPr>
              <a:buFont typeface="Symbol" pitchFamily="18" charset="2"/>
              <a:buNone/>
            </a:pPr>
            <a:r>
              <a:rPr lang="en-US"/>
              <a:t>Rev. 07/20/06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Snow Plow Operator Training</a:t>
            </a:r>
          </a:p>
          <a:p>
            <a:r>
              <a:rPr lang="en-US"/>
              <a:t>18 min.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F80D-CE91-4892-B7E7-10F2435F7B7D}" type="slidenum">
              <a:rPr lang="en-US"/>
              <a:pPr/>
              <a:t>1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When Approaching Tracks with Plows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286000"/>
            <a:ext cx="7848600" cy="3581400"/>
          </a:xfrm>
        </p:spPr>
        <p:txBody>
          <a:bodyPr/>
          <a:lstStyle/>
          <a:p>
            <a:r>
              <a:rPr lang="en-US" sz="2400"/>
              <a:t>DO NOT PLOW OVER RAILROAD TRACKS</a:t>
            </a:r>
          </a:p>
          <a:p>
            <a:pPr lvl="1"/>
            <a:r>
              <a:rPr lang="en-US" sz="2200"/>
              <a:t>Lift plow components                                       before the tracks </a:t>
            </a:r>
          </a:p>
          <a:p>
            <a:pPr lvl="1"/>
            <a:endParaRPr lang="en-US" sz="2200"/>
          </a:p>
          <a:p>
            <a:pPr lvl="1"/>
            <a:r>
              <a:rPr lang="en-US" sz="2200"/>
              <a:t>Verify plow components                                                     are lifted off of roadway</a:t>
            </a:r>
          </a:p>
          <a:p>
            <a:pPr lvl="1"/>
            <a:endParaRPr lang="en-US" sz="2200"/>
          </a:p>
          <a:p>
            <a:pPr lvl="1"/>
            <a:r>
              <a:rPr lang="en-US" sz="2200">
                <a:solidFill>
                  <a:srgbClr val="CC0000"/>
                </a:solidFill>
              </a:rPr>
              <a:t>SLOWLY</a:t>
            </a:r>
            <a:r>
              <a:rPr lang="en-US" sz="2200"/>
              <a:t> pass over the tracks</a:t>
            </a:r>
          </a:p>
          <a:p>
            <a:pPr lvl="1">
              <a:buFontTx/>
              <a:buNone/>
            </a:pPr>
            <a:r>
              <a:rPr lang="en-US" sz="2200"/>
              <a:t>    Lower components after clearing the tracks</a:t>
            </a:r>
          </a:p>
        </p:txBody>
      </p:sp>
      <p:pic>
        <p:nvPicPr>
          <p:cNvPr id="221188" name="Picture 4" descr="j01455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743200"/>
            <a:ext cx="3200400" cy="211296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When Approaching Tracks with Plows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Approaching Tracks with Plows</dc:title>
  <dc:creator>peter wisniewski</dc:creator>
  <cp:lastModifiedBy>peter wisniewski</cp:lastModifiedBy>
  <cp:revision>1</cp:revision>
  <dcterms:created xsi:type="dcterms:W3CDTF">2013-08-22T16:50:53Z</dcterms:created>
  <dcterms:modified xsi:type="dcterms:W3CDTF">2013-08-22T16:52:19Z</dcterms:modified>
</cp:coreProperties>
</file>